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57" d="100"/>
          <a:sy n="57" d="100"/>
        </p:scale>
        <p:origin x="-211" y="-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27814" y="842640"/>
            <a:ext cx="8637073" cy="2541431"/>
          </a:xfrm>
        </p:spPr>
        <p:txBody>
          <a:bodyPr/>
          <a:lstStyle/>
          <a:p>
            <a:pPr algn="ctr"/>
            <a:r>
              <a:rPr lang="sl-SI" dirty="0" smtClean="0"/>
              <a:t>THE </a:t>
            </a:r>
            <a:r>
              <a:rPr lang="sl-SI" dirty="0" smtClean="0"/>
              <a:t> </a:t>
            </a:r>
            <a:r>
              <a:rPr lang="sl-SI" dirty="0" err="1" smtClean="0"/>
              <a:t>history</a:t>
            </a:r>
            <a:r>
              <a:rPr lang="sl-SI" dirty="0" smtClean="0"/>
              <a:t> OF OUR SCHOOL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99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additions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next</a:t>
            </a:r>
            <a:r>
              <a:rPr lang="sl-SI" dirty="0" smtClean="0"/>
              <a:t> poster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addition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 smtClean="0"/>
              <a:t>Made</a:t>
            </a:r>
            <a:r>
              <a:rPr lang="sl-SI" dirty="0" smtClean="0"/>
              <a:t> to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its</a:t>
            </a:r>
            <a:r>
              <a:rPr lang="sl-SI" dirty="0" smtClean="0"/>
              <a:t> </a:t>
            </a:r>
            <a:r>
              <a:rPr lang="sl-SI" dirty="0" err="1" smtClean="0"/>
              <a:t>renaming</a:t>
            </a:r>
            <a:r>
              <a:rPr lang="sl-SI" dirty="0" smtClean="0"/>
              <a:t> to</a:t>
            </a:r>
          </a:p>
          <a:p>
            <a:pPr marL="0" indent="0">
              <a:buNone/>
            </a:pPr>
            <a:r>
              <a:rPr lang="sl-SI" dirty="0" err="1" smtClean="0"/>
              <a:t>Its</a:t>
            </a:r>
            <a:r>
              <a:rPr lang="sl-SI" dirty="0" smtClean="0"/>
              <a:t> </a:t>
            </a:r>
            <a:r>
              <a:rPr lang="sl-SI" dirty="0" err="1" smtClean="0"/>
              <a:t>current</a:t>
            </a:r>
            <a:r>
              <a:rPr lang="sl-SI" dirty="0" smtClean="0"/>
              <a:t> name OŠ Škofja Loka-Mesto.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8913" y="628733"/>
            <a:ext cx="6151819" cy="48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people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This</a:t>
            </a:r>
            <a:r>
              <a:rPr lang="sl-SI" dirty="0" smtClean="0"/>
              <a:t> poster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pictures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employees</a:t>
            </a:r>
            <a:r>
              <a:rPr lang="sl-SI" dirty="0" smtClean="0"/>
              <a:t> </a:t>
            </a:r>
            <a:r>
              <a:rPr lang="sl-SI" dirty="0" err="1" smtClean="0"/>
              <a:t>through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years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7814" y="253815"/>
            <a:ext cx="7516906" cy="56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3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Special</a:t>
            </a:r>
            <a:r>
              <a:rPr lang="sl-SI" dirty="0" smtClean="0"/>
              <a:t> </a:t>
            </a:r>
            <a:r>
              <a:rPr lang="sl-SI" dirty="0" err="1" smtClean="0"/>
              <a:t>occasion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This</a:t>
            </a:r>
            <a:r>
              <a:rPr lang="sl-SI" dirty="0" smtClean="0"/>
              <a:t> one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school‘s</a:t>
            </a:r>
            <a:r>
              <a:rPr lang="sl-SI" dirty="0" smtClean="0"/>
              <a:t> </a:t>
            </a:r>
            <a:r>
              <a:rPr lang="sl-SI" dirty="0" err="1" smtClean="0"/>
              <a:t>students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o</a:t>
            </a:r>
            <a:r>
              <a:rPr lang="sl-SI" dirty="0" smtClean="0"/>
              <a:t>n </a:t>
            </a:r>
            <a:r>
              <a:rPr lang="sl-SI" dirty="0" err="1" smtClean="0"/>
              <a:t>different</a:t>
            </a:r>
            <a:r>
              <a:rPr lang="sl-SI" dirty="0" smtClean="0"/>
              <a:t> </a:t>
            </a:r>
            <a:r>
              <a:rPr lang="sl-SI" dirty="0" err="1" smtClean="0"/>
              <a:t>special</a:t>
            </a:r>
            <a:r>
              <a:rPr lang="sl-SI" dirty="0" smtClean="0"/>
              <a:t> </a:t>
            </a:r>
            <a:r>
              <a:rPr lang="sl-SI" dirty="0" err="1" smtClean="0"/>
              <a:t>occasions</a:t>
            </a:r>
            <a:r>
              <a:rPr lang="sl-SI" dirty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events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9847" y="357284"/>
            <a:ext cx="6911785" cy="48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81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chapter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last poster </a:t>
            </a:r>
            <a:r>
              <a:rPr lang="sl-SI" dirty="0" err="1" smtClean="0"/>
              <a:t>shows</a:t>
            </a:r>
            <a:r>
              <a:rPr lang="sl-SI" dirty="0" smtClean="0"/>
              <a:t> a </a:t>
            </a:r>
            <a:r>
              <a:rPr lang="sl-SI" dirty="0" err="1" smtClean="0"/>
              <a:t>few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/>
              <a:t>e</a:t>
            </a:r>
            <a:r>
              <a:rPr lang="sl-SI" dirty="0" err="1" smtClean="0"/>
              <a:t>xcursions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students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gone to.</a:t>
            </a:r>
          </a:p>
          <a:p>
            <a:pPr marL="0" indent="0">
              <a:buNone/>
            </a:pPr>
            <a:r>
              <a:rPr lang="sl-SI" dirty="0"/>
              <a:t>i</a:t>
            </a:r>
            <a:r>
              <a:rPr lang="sl-SI" dirty="0" smtClean="0"/>
              <a:t>t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passing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torch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f</a:t>
            </a:r>
            <a:r>
              <a:rPr lang="sl-SI" dirty="0" err="1" smtClean="0"/>
              <a:t>rom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last principal to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current</a:t>
            </a:r>
            <a:r>
              <a:rPr lang="sl-SI" dirty="0" smtClean="0"/>
              <a:t> one:</a:t>
            </a:r>
          </a:p>
          <a:p>
            <a:pPr marL="0" indent="0">
              <a:buNone/>
            </a:pPr>
            <a:r>
              <a:rPr lang="sl-SI" dirty="0" err="1" smtClean="0"/>
              <a:t>Mrs</a:t>
            </a:r>
            <a:r>
              <a:rPr lang="sl-SI" dirty="0" smtClean="0"/>
              <a:t>. Doris </a:t>
            </a:r>
            <a:r>
              <a:rPr lang="sl-SI" dirty="0" err="1" smtClean="0"/>
              <a:t>Kužel</a:t>
            </a:r>
            <a:r>
              <a:rPr lang="sl-SI" dirty="0" smtClean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8135" y="408645"/>
            <a:ext cx="7153834" cy="52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billboards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lower</a:t>
            </a:r>
            <a:r>
              <a:rPr lang="sl-SI" dirty="0" smtClean="0"/>
              <a:t> </a:t>
            </a:r>
            <a:r>
              <a:rPr lang="sl-SI" dirty="0" err="1" smtClean="0"/>
              <a:t>levels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made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billboards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show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history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59" y="2446684"/>
            <a:ext cx="6494929" cy="359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poster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poster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old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 smtClean="0"/>
              <a:t>Stood</a:t>
            </a:r>
            <a:r>
              <a:rPr lang="sl-SI" dirty="0" smtClean="0"/>
              <a:t> </a:t>
            </a:r>
            <a:r>
              <a:rPr lang="sl-SI" dirty="0" err="1" smtClean="0"/>
              <a:t>before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current</a:t>
            </a:r>
            <a:r>
              <a:rPr lang="sl-SI" dirty="0" smtClean="0"/>
              <a:t> one. Škofja Loka</a:t>
            </a:r>
          </a:p>
          <a:p>
            <a:pPr marL="0" indent="0">
              <a:buNone/>
            </a:pPr>
            <a:r>
              <a:rPr lang="sl-SI" dirty="0" err="1" smtClean="0"/>
              <a:t>was</a:t>
            </a:r>
            <a:r>
              <a:rPr lang="sl-SI" dirty="0" smtClean="0"/>
              <a:t> one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</a:t>
            </a:r>
            <a:r>
              <a:rPr lang="sl-SI" dirty="0" err="1" smtClean="0"/>
              <a:t>small</a:t>
            </a:r>
            <a:r>
              <a:rPr lang="sl-SI" dirty="0" smtClean="0"/>
              <a:t> </a:t>
            </a:r>
            <a:r>
              <a:rPr lang="sl-SI" dirty="0" err="1" smtClean="0"/>
              <a:t>towns</a:t>
            </a:r>
            <a:r>
              <a:rPr lang="sl-SI" dirty="0" smtClean="0"/>
              <a:t> in</a:t>
            </a:r>
          </a:p>
          <a:p>
            <a:pPr marL="0" indent="0">
              <a:buNone/>
            </a:pPr>
            <a:r>
              <a:rPr lang="sl-SI" dirty="0" err="1" smtClean="0"/>
              <a:t>Slovenia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had</a:t>
            </a:r>
            <a:r>
              <a:rPr lang="sl-SI" dirty="0" smtClean="0"/>
              <a:t> a major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/>
              <a:t>b</a:t>
            </a:r>
            <a:r>
              <a:rPr lang="sl-SI" dirty="0" err="1" smtClean="0"/>
              <a:t>oth</a:t>
            </a:r>
            <a:r>
              <a:rPr lang="sl-SI" dirty="0" smtClean="0"/>
              <a:t> </a:t>
            </a:r>
            <a:r>
              <a:rPr lang="sl-SI" dirty="0" err="1" smtClean="0"/>
              <a:t>boys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girls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398" y="410508"/>
            <a:ext cx="6131107" cy="531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8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next</a:t>
            </a:r>
            <a:r>
              <a:rPr lang="sl-SI" dirty="0" smtClean="0"/>
              <a:t> poster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construction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o</a:t>
            </a:r>
            <a:r>
              <a:rPr lang="sl-SI" dirty="0" err="1" smtClean="0"/>
              <a:t>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3519" y="446219"/>
            <a:ext cx="6094700" cy="520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unveiling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Next</a:t>
            </a:r>
            <a:r>
              <a:rPr lang="sl-SI" dirty="0" smtClean="0"/>
              <a:t> in line is </a:t>
            </a:r>
            <a:r>
              <a:rPr lang="sl-SI" dirty="0" err="1" smtClean="0"/>
              <a:t>the</a:t>
            </a:r>
            <a:r>
              <a:rPr lang="sl-SI" dirty="0" smtClean="0"/>
              <a:t> poster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shows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t</a:t>
            </a:r>
            <a:r>
              <a:rPr lang="sl-SI" dirty="0" err="1" smtClean="0"/>
              <a:t>he</a:t>
            </a:r>
            <a:r>
              <a:rPr lang="sl-SI" dirty="0" smtClean="0"/>
              <a:t> </a:t>
            </a:r>
            <a:r>
              <a:rPr lang="sl-SI" dirty="0" err="1" smtClean="0"/>
              <a:t>unveiling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 smtClean="0"/>
              <a:t>unveiling</a:t>
            </a:r>
            <a:r>
              <a:rPr lang="sl-SI" dirty="0" smtClean="0"/>
              <a:t> </a:t>
            </a:r>
            <a:r>
              <a:rPr lang="sl-SI" dirty="0" err="1" smtClean="0"/>
              <a:t>took</a:t>
            </a:r>
            <a:r>
              <a:rPr lang="sl-SI" dirty="0" smtClean="0"/>
              <a:t> place on </a:t>
            </a:r>
            <a:r>
              <a:rPr lang="sl-SI" dirty="0" err="1" smtClean="0"/>
              <a:t>the</a:t>
            </a:r>
            <a:r>
              <a:rPr lang="sl-SI" dirty="0" smtClean="0"/>
              <a:t> 29th </a:t>
            </a:r>
            <a:r>
              <a:rPr lang="sl-SI" dirty="0" err="1" smtClean="0"/>
              <a:t>of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November 1932. on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celebrate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/>
              <a:t>o</a:t>
            </a:r>
            <a:r>
              <a:rPr lang="sl-SI" dirty="0" err="1" smtClean="0"/>
              <a:t>ur</a:t>
            </a:r>
            <a:r>
              <a:rPr lang="sl-SI" dirty="0" smtClean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6917" y="198480"/>
            <a:ext cx="6308371" cy="55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9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war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In </a:t>
            </a:r>
            <a:r>
              <a:rPr lang="sl-SI" dirty="0" err="1" smtClean="0"/>
              <a:t>the</a:t>
            </a:r>
            <a:r>
              <a:rPr lang="sl-SI" dirty="0" smtClean="0"/>
              <a:t> time </a:t>
            </a:r>
            <a:r>
              <a:rPr lang="sl-SI" dirty="0" err="1" smtClean="0"/>
              <a:t>during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war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w</a:t>
            </a:r>
            <a:r>
              <a:rPr lang="sl-SI" dirty="0" err="1" smtClean="0"/>
              <a:t>as</a:t>
            </a:r>
            <a:r>
              <a:rPr lang="sl-SI" dirty="0" smtClean="0"/>
              <a:t> </a:t>
            </a:r>
            <a:r>
              <a:rPr lang="sl-SI" dirty="0" err="1" smtClean="0"/>
              <a:t>controled</a:t>
            </a:r>
            <a:r>
              <a:rPr lang="sl-SI" dirty="0" smtClean="0"/>
              <a:t>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Germans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used </a:t>
            </a:r>
          </a:p>
          <a:p>
            <a:pPr marL="0" indent="0">
              <a:buNone/>
            </a:pPr>
            <a:r>
              <a:rPr lang="sl-SI" dirty="0"/>
              <a:t>a</a:t>
            </a:r>
            <a:r>
              <a:rPr lang="sl-SI" dirty="0" smtClean="0"/>
              <a:t>s </a:t>
            </a:r>
            <a:r>
              <a:rPr lang="sl-SI" dirty="0" err="1" smtClean="0"/>
              <a:t>chambers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wounded</a:t>
            </a:r>
            <a:r>
              <a:rPr lang="sl-SI" dirty="0" smtClean="0"/>
              <a:t>. In 1945</a:t>
            </a:r>
          </a:p>
          <a:p>
            <a:pPr marL="0" indent="0">
              <a:buNone/>
            </a:pPr>
            <a:r>
              <a:rPr lang="sl-SI" dirty="0"/>
              <a:t>i</a:t>
            </a:r>
            <a:r>
              <a:rPr lang="sl-SI" dirty="0" smtClean="0"/>
              <a:t>t </a:t>
            </a:r>
            <a:r>
              <a:rPr lang="sl-SI" dirty="0" err="1" smtClean="0"/>
              <a:t>was</a:t>
            </a:r>
            <a:r>
              <a:rPr lang="sl-SI" dirty="0" smtClean="0"/>
              <a:t> </a:t>
            </a:r>
            <a:r>
              <a:rPr lang="sl-SI" dirty="0" err="1" smtClean="0"/>
              <a:t>again</a:t>
            </a:r>
            <a:r>
              <a:rPr lang="sl-SI" dirty="0" smtClean="0"/>
              <a:t> used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teaching</a:t>
            </a:r>
            <a:r>
              <a:rPr lang="sl-SI" dirty="0" smtClean="0"/>
              <a:t> </a:t>
            </a:r>
            <a:r>
              <a:rPr lang="sl-SI" dirty="0" err="1" smtClean="0"/>
              <a:t>children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07815" y="427879"/>
            <a:ext cx="6112065" cy="52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54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changes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This</a:t>
            </a:r>
            <a:r>
              <a:rPr lang="sl-SI" dirty="0" smtClean="0"/>
              <a:t> poster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changes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m</a:t>
            </a:r>
            <a:r>
              <a:rPr lang="sl-SI" dirty="0" err="1" smtClean="0"/>
              <a:t>ade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sistem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/>
              <a:t>s</a:t>
            </a:r>
            <a:r>
              <a:rPr lang="sl-SI" dirty="0" err="1" smtClean="0"/>
              <a:t>chool</a:t>
            </a:r>
            <a:r>
              <a:rPr lang="sl-SI" dirty="0" smtClean="0"/>
              <a:t> in </a:t>
            </a:r>
            <a:r>
              <a:rPr lang="sl-SI" dirty="0" err="1" smtClean="0"/>
              <a:t>particular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9906" y="409010"/>
            <a:ext cx="6131105" cy="531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look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Here</a:t>
            </a:r>
            <a:r>
              <a:rPr lang="sl-SI" dirty="0" smtClean="0"/>
              <a:t> it is </a:t>
            </a:r>
            <a:r>
              <a:rPr lang="sl-SI" dirty="0" err="1" smtClean="0"/>
              <a:t>shown</a:t>
            </a:r>
            <a:r>
              <a:rPr lang="sl-SI" dirty="0" smtClean="0"/>
              <a:t> how </a:t>
            </a:r>
            <a:r>
              <a:rPr lang="sl-SI" dirty="0" err="1" smtClean="0"/>
              <a:t>many</a:t>
            </a:r>
            <a:r>
              <a:rPr lang="sl-SI" dirty="0" smtClean="0"/>
              <a:t> </a:t>
            </a:r>
            <a:r>
              <a:rPr lang="sl-SI" dirty="0" err="1" smtClean="0"/>
              <a:t>classrooms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t</a:t>
            </a:r>
            <a:r>
              <a:rPr lang="sl-SI" dirty="0" err="1" smtClean="0"/>
              <a:t>here</a:t>
            </a:r>
            <a:r>
              <a:rPr lang="sl-SI" dirty="0" smtClean="0"/>
              <a:t> </a:t>
            </a:r>
            <a:r>
              <a:rPr lang="sl-SI" dirty="0" err="1" smtClean="0"/>
              <a:t>were</a:t>
            </a:r>
            <a:r>
              <a:rPr lang="sl-SI" dirty="0" smtClean="0"/>
              <a:t> in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how it </a:t>
            </a:r>
            <a:r>
              <a:rPr lang="sl-SI" dirty="0" err="1" smtClean="0"/>
              <a:t>looked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r>
              <a:rPr lang="sl-SI" dirty="0" smtClean="0"/>
              <a:t>It </a:t>
            </a:r>
            <a:r>
              <a:rPr lang="sl-SI" dirty="0" err="1" smtClean="0"/>
              <a:t>also</a:t>
            </a:r>
            <a:r>
              <a:rPr lang="sl-SI" dirty="0" smtClean="0"/>
              <a:t> </a:t>
            </a:r>
            <a:r>
              <a:rPr lang="sl-SI" dirty="0" err="1" smtClean="0"/>
              <a:t>shows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race </a:t>
            </a:r>
            <a:r>
              <a:rPr lang="sl-SI" dirty="0" err="1" smtClean="0"/>
              <a:t>track</a:t>
            </a:r>
            <a:r>
              <a:rPr lang="sl-SI" dirty="0" smtClean="0"/>
              <a:t> </a:t>
            </a:r>
            <a:r>
              <a:rPr lang="sl-SI" dirty="0" err="1" smtClean="0"/>
              <a:t>behind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/>
              <a:t>s</a:t>
            </a:r>
            <a:r>
              <a:rPr lang="sl-SI" dirty="0" err="1" smtClean="0"/>
              <a:t>chool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4800" y="615954"/>
            <a:ext cx="6153152" cy="492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5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project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This</a:t>
            </a:r>
            <a:r>
              <a:rPr lang="sl-SI" dirty="0" smtClean="0"/>
              <a:t> poster </a:t>
            </a:r>
            <a:r>
              <a:rPr lang="sl-SI" dirty="0" err="1" smtClean="0"/>
              <a:t>has</a:t>
            </a:r>
            <a:r>
              <a:rPr lang="sl-SI" dirty="0" smtClean="0"/>
              <a:t> </a:t>
            </a:r>
            <a:r>
              <a:rPr lang="sl-SI" dirty="0" err="1" smtClean="0"/>
              <a:t>pictures</a:t>
            </a:r>
            <a:r>
              <a:rPr lang="sl-SI" dirty="0" smtClean="0"/>
              <a:t> </a:t>
            </a:r>
            <a:r>
              <a:rPr lang="sl-SI" dirty="0" err="1" smtClean="0"/>
              <a:t>taken</a:t>
            </a:r>
            <a:r>
              <a:rPr lang="sl-SI" dirty="0" smtClean="0"/>
              <a:t> </a:t>
            </a:r>
            <a:r>
              <a:rPr lang="sl-SI" dirty="0" err="1" smtClean="0"/>
              <a:t>when</a:t>
            </a:r>
            <a:endParaRPr lang="sl-SI" dirty="0" smtClean="0"/>
          </a:p>
          <a:p>
            <a:pPr marL="0" indent="0">
              <a:buNone/>
            </a:pPr>
            <a:r>
              <a:rPr lang="sl-SI" dirty="0" err="1"/>
              <a:t>o</a:t>
            </a:r>
            <a:r>
              <a:rPr lang="sl-SI" dirty="0" err="1" smtClean="0"/>
              <a:t>ur</a:t>
            </a:r>
            <a:r>
              <a:rPr lang="sl-SI" dirty="0" smtClean="0"/>
              <a:t>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first</a:t>
            </a:r>
            <a:r>
              <a:rPr lang="sl-SI" dirty="0" smtClean="0"/>
              <a:t> </a:t>
            </a:r>
            <a:r>
              <a:rPr lang="sl-SI" dirty="0" err="1" smtClean="0"/>
              <a:t>participated</a:t>
            </a:r>
            <a:r>
              <a:rPr lang="sl-SI" dirty="0" smtClean="0"/>
              <a:t> in </a:t>
            </a:r>
            <a:r>
              <a:rPr lang="sl-SI" dirty="0" err="1" smtClean="0"/>
              <a:t>an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/>
              <a:t>i</a:t>
            </a:r>
            <a:r>
              <a:rPr lang="sl-SI" dirty="0" err="1" smtClean="0"/>
              <a:t>nternational</a:t>
            </a:r>
            <a:r>
              <a:rPr lang="sl-SI" dirty="0" smtClean="0"/>
              <a:t> </a:t>
            </a:r>
            <a:r>
              <a:rPr lang="sl-SI" dirty="0" err="1" smtClean="0"/>
              <a:t>project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9543" y="587575"/>
            <a:ext cx="6073985" cy="49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61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62</TotalTime>
  <Words>307</Words>
  <Application>Microsoft Office PowerPoint</Application>
  <PresentationFormat>Po meri</PresentationFormat>
  <Paragraphs>52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Gallery</vt:lpstr>
      <vt:lpstr>THE  history OF OUR SCHOOL</vt:lpstr>
      <vt:lpstr>The billboards</vt:lpstr>
      <vt:lpstr>The first poster</vt:lpstr>
      <vt:lpstr>The new school</vt:lpstr>
      <vt:lpstr>The unveiling</vt:lpstr>
      <vt:lpstr>The war</vt:lpstr>
      <vt:lpstr>The changes</vt:lpstr>
      <vt:lpstr>The new look</vt:lpstr>
      <vt:lpstr>The project</vt:lpstr>
      <vt:lpstr>additions</vt:lpstr>
      <vt:lpstr>The people</vt:lpstr>
      <vt:lpstr>Special occasion</vt:lpstr>
      <vt:lpstr>A new chapter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history</dc:title>
  <dc:creator>ucilnica</dc:creator>
  <cp:lastModifiedBy>Helena Markuta</cp:lastModifiedBy>
  <cp:revision>10</cp:revision>
  <dcterms:created xsi:type="dcterms:W3CDTF">2019-11-25T07:25:45Z</dcterms:created>
  <dcterms:modified xsi:type="dcterms:W3CDTF">2019-11-29T08:20:30Z</dcterms:modified>
</cp:coreProperties>
</file>