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beautiful</a:t>
            </a:r>
            <a:r>
              <a:rPr lang="sl-SI" dirty="0" smtClean="0"/>
              <a:t> </a:t>
            </a:r>
            <a:r>
              <a:rPr lang="sl-SI" dirty="0" err="1" smtClean="0"/>
              <a:t>country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46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Slovenia</a:t>
            </a:r>
            <a:r>
              <a:rPr lang="sl-SI" dirty="0" smtClean="0"/>
              <a:t> is a </a:t>
            </a:r>
            <a:r>
              <a:rPr lang="sl-SI" dirty="0" err="1" smtClean="0"/>
              <a:t>very</a:t>
            </a:r>
            <a:r>
              <a:rPr lang="sl-SI" dirty="0" smtClean="0"/>
              <a:t> </a:t>
            </a:r>
            <a:r>
              <a:rPr lang="sl-SI" dirty="0" err="1" smtClean="0"/>
              <a:t>diverse</a:t>
            </a:r>
            <a:r>
              <a:rPr lang="sl-SI" dirty="0" smtClean="0"/>
              <a:t> </a:t>
            </a:r>
            <a:r>
              <a:rPr lang="sl-SI" dirty="0" err="1" smtClean="0"/>
              <a:t>country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381" y="1097280"/>
            <a:ext cx="10554574" cy="3606049"/>
          </a:xfrm>
        </p:spPr>
        <p:txBody>
          <a:bodyPr/>
          <a:lstStyle/>
          <a:p>
            <a:r>
              <a:rPr lang="sl-SI" dirty="0" smtClean="0"/>
              <a:t>In </a:t>
            </a:r>
            <a:r>
              <a:rPr lang="sl-SI" dirty="0" err="1" smtClean="0"/>
              <a:t>Slovenia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find</a:t>
            </a:r>
            <a:r>
              <a:rPr lang="sl-SI" dirty="0" smtClean="0"/>
              <a:t>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dirty="0" err="1" smtClean="0"/>
              <a:t>types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terrain</a:t>
            </a:r>
            <a:r>
              <a:rPr lang="sl-SI" dirty="0" smtClean="0"/>
              <a:t> like </a:t>
            </a:r>
            <a:r>
              <a:rPr lang="sl-SI" dirty="0" err="1" smtClean="0"/>
              <a:t>mountains</a:t>
            </a:r>
            <a:r>
              <a:rPr lang="sl-SI" dirty="0" smtClean="0"/>
              <a:t>, </a:t>
            </a:r>
            <a:r>
              <a:rPr lang="sl-SI" dirty="0" err="1" smtClean="0"/>
              <a:t>hills</a:t>
            </a:r>
            <a:r>
              <a:rPr lang="sl-SI" dirty="0" smtClean="0"/>
              <a:t>, </a:t>
            </a:r>
            <a:r>
              <a:rPr lang="sl-SI" dirty="0" err="1" smtClean="0"/>
              <a:t>plains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seaside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1026" name="Picture 2" descr="Rezultat iskanja slik za mor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7" y="3337586"/>
            <a:ext cx="3067345" cy="15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trigl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94" y="3299375"/>
            <a:ext cx="2086494" cy="15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vinogra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70" y="5025655"/>
            <a:ext cx="2396432" cy="15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ptujsko pol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94" y="5025655"/>
            <a:ext cx="3576262" cy="14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3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coastline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253" y="932413"/>
            <a:ext cx="10554574" cy="3636511"/>
          </a:xfrm>
        </p:spPr>
        <p:txBody>
          <a:bodyPr/>
          <a:lstStyle/>
          <a:p>
            <a:r>
              <a:rPr lang="sl-SI" dirty="0" err="1" smtClean="0"/>
              <a:t>Slovenia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a </a:t>
            </a:r>
            <a:r>
              <a:rPr lang="sl-SI" dirty="0" err="1" smtClean="0"/>
              <a:t>coast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streches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47 km.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biggest</a:t>
            </a:r>
            <a:r>
              <a:rPr lang="sl-SI" dirty="0" smtClean="0"/>
              <a:t> </a:t>
            </a:r>
            <a:r>
              <a:rPr lang="sl-SI" dirty="0" err="1" smtClean="0"/>
              <a:t>coastal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r>
              <a:rPr lang="sl-SI" dirty="0" smtClean="0"/>
              <a:t> in </a:t>
            </a:r>
            <a:r>
              <a:rPr lang="sl-SI" dirty="0" err="1" smtClean="0"/>
              <a:t>Slovenia</a:t>
            </a:r>
            <a:r>
              <a:rPr lang="sl-SI" dirty="0" smtClean="0"/>
              <a:t> is Koper.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coast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submediterranian</a:t>
            </a:r>
            <a:r>
              <a:rPr lang="sl-SI" dirty="0" smtClean="0"/>
              <a:t> </a:t>
            </a:r>
            <a:r>
              <a:rPr lang="sl-SI" dirty="0" err="1" smtClean="0"/>
              <a:t>climate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050" name="Picture 2" descr="Rezultat iskanja slik za slovensko mor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3242975"/>
            <a:ext cx="4763192" cy="31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3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mountains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5257" y="1033567"/>
            <a:ext cx="10554574" cy="3636511"/>
          </a:xfrm>
        </p:spPr>
        <p:txBody>
          <a:bodyPr/>
          <a:lstStyle/>
          <a:p>
            <a:r>
              <a:rPr lang="sl-SI" dirty="0" smtClean="0"/>
              <a:t>Most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mountains</a:t>
            </a:r>
            <a:r>
              <a:rPr lang="sl-SI" dirty="0" smtClean="0"/>
              <a:t> are a part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Alps</a:t>
            </a:r>
            <a:r>
              <a:rPr lang="sl-SI" dirty="0" smtClean="0"/>
              <a:t>.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Alps</a:t>
            </a:r>
            <a:r>
              <a:rPr lang="sl-SI" dirty="0" smtClean="0"/>
              <a:t> are </a:t>
            </a:r>
            <a:r>
              <a:rPr lang="sl-SI" dirty="0" err="1" smtClean="0"/>
              <a:t>divided</a:t>
            </a:r>
            <a:r>
              <a:rPr lang="sl-SI" dirty="0" smtClean="0"/>
              <a:t> </a:t>
            </a:r>
            <a:r>
              <a:rPr lang="sl-SI" dirty="0" err="1" smtClean="0"/>
              <a:t>into</a:t>
            </a:r>
            <a:r>
              <a:rPr lang="sl-SI" dirty="0" smtClean="0"/>
              <a:t> </a:t>
            </a:r>
            <a:r>
              <a:rPr lang="sl-SI" dirty="0" err="1" smtClean="0"/>
              <a:t>three</a:t>
            </a:r>
            <a:r>
              <a:rPr lang="sl-SI" dirty="0" smtClean="0"/>
              <a:t> </a:t>
            </a:r>
            <a:r>
              <a:rPr lang="sl-SI" dirty="0" err="1" smtClean="0"/>
              <a:t>groups</a:t>
            </a:r>
            <a:r>
              <a:rPr lang="sl-SI" dirty="0" smtClean="0"/>
              <a:t>: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Julian</a:t>
            </a:r>
            <a:r>
              <a:rPr lang="sl-SI" dirty="0" smtClean="0"/>
              <a:t> </a:t>
            </a:r>
            <a:r>
              <a:rPr lang="sl-SI" dirty="0" err="1" smtClean="0"/>
              <a:t>Alps</a:t>
            </a:r>
            <a:r>
              <a:rPr lang="sl-SI" dirty="0" smtClean="0"/>
              <a:t>, Karavanke </a:t>
            </a:r>
            <a:r>
              <a:rPr lang="sl-SI" dirty="0" err="1" smtClean="0"/>
              <a:t>and</a:t>
            </a:r>
            <a:r>
              <a:rPr lang="sl-SI" dirty="0" smtClean="0"/>
              <a:t> Kamniško-Savinske </a:t>
            </a:r>
            <a:r>
              <a:rPr lang="sl-SI" dirty="0" err="1" smtClean="0"/>
              <a:t>Alps</a:t>
            </a:r>
            <a:r>
              <a:rPr lang="sl-SI" dirty="0" smtClean="0"/>
              <a:t>.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highest</a:t>
            </a:r>
            <a:r>
              <a:rPr lang="sl-SI" dirty="0" smtClean="0"/>
              <a:t> </a:t>
            </a:r>
            <a:r>
              <a:rPr lang="sl-SI" dirty="0" err="1" smtClean="0"/>
              <a:t>mountain</a:t>
            </a:r>
            <a:r>
              <a:rPr lang="sl-SI" dirty="0" smtClean="0"/>
              <a:t> in </a:t>
            </a:r>
            <a:r>
              <a:rPr lang="sl-SI" dirty="0" err="1" smtClean="0"/>
              <a:t>Slovenia</a:t>
            </a:r>
            <a:r>
              <a:rPr lang="sl-SI" dirty="0" smtClean="0"/>
              <a:t> is Triglav. It is one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simbols</a:t>
            </a:r>
            <a:r>
              <a:rPr lang="sl-SI" dirty="0" smtClean="0"/>
              <a:t> on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Slovenian</a:t>
            </a:r>
            <a:r>
              <a:rPr lang="sl-SI" dirty="0" smtClean="0"/>
              <a:t> </a:t>
            </a:r>
            <a:r>
              <a:rPr lang="sl-SI" dirty="0" err="1" smtClean="0"/>
              <a:t>coat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arms</a:t>
            </a:r>
            <a:r>
              <a:rPr lang="sl-SI" dirty="0" smtClean="0"/>
              <a:t>.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Alps</a:t>
            </a:r>
            <a:r>
              <a:rPr lang="sl-SI" dirty="0" smtClean="0"/>
              <a:t> are a „</a:t>
            </a:r>
            <a:r>
              <a:rPr lang="sl-SI" dirty="0" err="1" smtClean="0"/>
              <a:t>young</a:t>
            </a:r>
            <a:r>
              <a:rPr lang="sl-SI" dirty="0" smtClean="0"/>
              <a:t>“ </a:t>
            </a:r>
            <a:r>
              <a:rPr lang="sl-SI" dirty="0" err="1" smtClean="0"/>
              <a:t>mountain</a:t>
            </a:r>
            <a:r>
              <a:rPr lang="sl-SI" dirty="0" smtClean="0"/>
              <a:t> range at </a:t>
            </a:r>
            <a:r>
              <a:rPr lang="sl-SI" dirty="0" err="1" smtClean="0"/>
              <a:t>areound</a:t>
            </a:r>
            <a:r>
              <a:rPr lang="sl-SI" dirty="0" smtClean="0"/>
              <a:t> 60 </a:t>
            </a:r>
            <a:r>
              <a:rPr lang="sl-SI" dirty="0" err="1" smtClean="0"/>
              <a:t>million</a:t>
            </a:r>
            <a:r>
              <a:rPr lang="sl-SI" dirty="0" smtClean="0"/>
              <a:t> </a:t>
            </a:r>
            <a:r>
              <a:rPr lang="sl-SI" dirty="0" err="1" smtClean="0"/>
              <a:t>years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. </a:t>
            </a:r>
            <a:r>
              <a:rPr lang="sl-SI" dirty="0" err="1" smtClean="0"/>
              <a:t>They</a:t>
            </a:r>
            <a:r>
              <a:rPr lang="sl-SI" dirty="0" smtClean="0"/>
              <a:t> are </a:t>
            </a:r>
            <a:r>
              <a:rPr lang="sl-SI" dirty="0" err="1" smtClean="0"/>
              <a:t>made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limestone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3076" name="Picture 4" descr="Rezultat iskanja slik za slovenske al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37" y="3665335"/>
            <a:ext cx="3667209" cy="27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6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Triglav „</a:t>
            </a:r>
            <a:r>
              <a:rPr lang="sl-SI" dirty="0" err="1" smtClean="0"/>
              <a:t>glacier</a:t>
            </a:r>
            <a:r>
              <a:rPr lang="sl-SI" dirty="0" smtClean="0"/>
              <a:t>“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6326" y="1299574"/>
            <a:ext cx="10554574" cy="3636511"/>
          </a:xfrm>
        </p:spPr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Slovenians</a:t>
            </a:r>
            <a:r>
              <a:rPr lang="sl-SI" dirty="0" smtClean="0"/>
              <a:t> like to </a:t>
            </a:r>
            <a:r>
              <a:rPr lang="sl-SI" dirty="0" err="1" smtClean="0"/>
              <a:t>brag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a </a:t>
            </a:r>
            <a:r>
              <a:rPr lang="sl-SI" dirty="0" err="1" smtClean="0"/>
              <a:t>glacier</a:t>
            </a:r>
            <a:r>
              <a:rPr lang="sl-SI" dirty="0" smtClean="0"/>
              <a:t>, </a:t>
            </a:r>
            <a:r>
              <a:rPr lang="sl-SI" dirty="0" err="1" smtClean="0"/>
              <a:t>even</a:t>
            </a:r>
            <a:r>
              <a:rPr lang="sl-SI" dirty="0" smtClean="0"/>
              <a:t> </a:t>
            </a:r>
            <a:r>
              <a:rPr lang="sl-SI" dirty="0" err="1" smtClean="0"/>
              <a:t>though</a:t>
            </a:r>
            <a:r>
              <a:rPr lang="sl-SI" dirty="0" smtClean="0"/>
              <a:t> most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scientists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world</a:t>
            </a:r>
            <a:r>
              <a:rPr lang="sl-SI" dirty="0" smtClean="0"/>
              <a:t> </a:t>
            </a:r>
            <a:r>
              <a:rPr lang="sl-SI" dirty="0" err="1" smtClean="0"/>
              <a:t>agree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it </a:t>
            </a:r>
            <a:r>
              <a:rPr lang="sl-SI" dirty="0" err="1" smtClean="0"/>
              <a:t>technicly</a:t>
            </a:r>
            <a:r>
              <a:rPr lang="sl-SI" dirty="0" smtClean="0"/>
              <a:t> </a:t>
            </a:r>
            <a:r>
              <a:rPr lang="sl-SI" dirty="0" err="1" smtClean="0"/>
              <a:t>speaking</a:t>
            </a:r>
            <a:r>
              <a:rPr lang="sl-SI" dirty="0" smtClean="0"/>
              <a:t> </a:t>
            </a:r>
            <a:r>
              <a:rPr lang="sl-SI" dirty="0" err="1" smtClean="0"/>
              <a:t>isn‘t</a:t>
            </a:r>
            <a:r>
              <a:rPr lang="sl-SI" dirty="0" smtClean="0"/>
              <a:t> a </a:t>
            </a:r>
            <a:r>
              <a:rPr lang="sl-SI" dirty="0" err="1" smtClean="0"/>
              <a:t>glacier</a:t>
            </a:r>
            <a:r>
              <a:rPr lang="sl-SI" dirty="0" smtClean="0"/>
              <a:t> </a:t>
            </a:r>
            <a:r>
              <a:rPr lang="sl-SI" dirty="0" err="1" smtClean="0"/>
              <a:t>because</a:t>
            </a:r>
            <a:r>
              <a:rPr lang="sl-SI" dirty="0" smtClean="0"/>
              <a:t> </a:t>
            </a:r>
            <a:r>
              <a:rPr lang="sl-SI" dirty="0" err="1" smtClean="0"/>
              <a:t>its</a:t>
            </a:r>
            <a:r>
              <a:rPr lang="sl-SI" dirty="0" smtClean="0"/>
              <a:t> </a:t>
            </a:r>
            <a:r>
              <a:rPr lang="sl-SI" dirty="0" err="1" smtClean="0"/>
              <a:t>core</a:t>
            </a:r>
            <a:r>
              <a:rPr lang="sl-SI" dirty="0" smtClean="0"/>
              <a:t>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broken</a:t>
            </a:r>
            <a:r>
              <a:rPr lang="sl-SI" dirty="0" smtClean="0"/>
              <a:t> </a:t>
            </a:r>
            <a:r>
              <a:rPr lang="sl-SI" dirty="0" err="1" smtClean="0"/>
              <a:t>apart</a:t>
            </a:r>
            <a:r>
              <a:rPr lang="sl-SI" dirty="0" smtClean="0"/>
              <a:t> to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pieces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098" name="Picture 2" descr="Rezultat iskanja slik za triglavski lede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81" y="3565349"/>
            <a:ext cx="3726469" cy="27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46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vedljivo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TM03457503[[fn=Navedljivo]]</Template>
  <TotalTime>26</TotalTime>
  <Words>172</Words>
  <Application>Microsoft Office PowerPoint</Application>
  <PresentationFormat>Širokozaslonsko</PresentationFormat>
  <Paragraphs>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2</vt:lpstr>
      <vt:lpstr>Navedljivo</vt:lpstr>
      <vt:lpstr>My beautiful country</vt:lpstr>
      <vt:lpstr>Slovenia is a very diverse country</vt:lpstr>
      <vt:lpstr>Our coastline</vt:lpstr>
      <vt:lpstr>Our mountains</vt:lpstr>
      <vt:lpstr>The Triglav „glacier“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beautiful country</dc:title>
  <dc:creator>Učitelj</dc:creator>
  <cp:lastModifiedBy>Učitelj</cp:lastModifiedBy>
  <cp:revision>4</cp:revision>
  <dcterms:created xsi:type="dcterms:W3CDTF">2019-12-05T10:09:58Z</dcterms:created>
  <dcterms:modified xsi:type="dcterms:W3CDTF">2019-12-05T10:36:48Z</dcterms:modified>
</cp:coreProperties>
</file>