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6" r:id="rId2"/>
    <p:sldId id="257" r:id="rId3"/>
    <p:sldId id="258" r:id="rId4"/>
    <p:sldId id="259" r:id="rId5"/>
    <p:sldId id="260" r:id="rId6"/>
    <p:sldId id="265" r:id="rId7"/>
    <p:sldId id="266" r:id="rId8"/>
    <p:sldId id="267" r:id="rId9"/>
    <p:sldId id="269" r:id="rId10"/>
    <p:sldId id="271" r:id="rId11"/>
    <p:sldId id="270" r:id="rId12"/>
    <p:sldId id="272" r:id="rId13"/>
    <p:sldId id="273" r:id="rId14"/>
    <p:sldId id="274" r:id="rId15"/>
    <p:sldId id="288" r:id="rId16"/>
    <p:sldId id="290" r:id="rId17"/>
    <p:sldId id="291" r:id="rId18"/>
    <p:sldId id="293" r:id="rId19"/>
    <p:sldId id="296" r:id="rId20"/>
    <p:sldId id="297" r:id="rId21"/>
    <p:sldId id="298" r:id="rId22"/>
  </p:sldIdLst>
  <p:sldSz cx="9144000" cy="6858000" type="screen4x3"/>
  <p:notesSz cx="6858000" cy="9144000"/>
  <p:defaultTextStyle>
    <a:defPPr>
      <a:defRPr lang="sl-SI"/>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91"/>
    <p:restoredTop sz="94694"/>
  </p:normalViewPr>
  <p:slideViewPr>
    <p:cSldViewPr>
      <p:cViewPr>
        <p:scale>
          <a:sx n="62" d="100"/>
          <a:sy n="62" d="100"/>
        </p:scale>
        <p:origin x="-749" y="-5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sp>
        <p:nvSpPr>
          <p:cNvPr id="4" name="Raven konektor 12">
            <a:extLst>
              <a:ext uri="{FF2B5EF4-FFF2-40B4-BE49-F238E27FC236}">
                <a16:creationId xmlns:a16="http://schemas.microsoft.com/office/drawing/2014/main" xmlns="" id="{BF67F908-DD61-3F45-8E2E-F0E6713E049F}"/>
              </a:ext>
            </a:extLst>
          </p:cNvPr>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hangingPunct="1">
              <a:defRPr/>
            </a:pPr>
            <a:endParaRPr lang="en-US">
              <a:latin typeface="Arial" charset="0"/>
              <a:cs typeface="Arial" charset="0"/>
            </a:endParaRPr>
          </a:p>
        </p:txBody>
      </p:sp>
      <p:sp>
        <p:nvSpPr>
          <p:cNvPr id="29" name="Naslov 28"/>
          <p:cNvSpPr>
            <a:spLocks noGrp="1"/>
          </p:cNvSpPr>
          <p:nvPr>
            <p:ph type="ctrTitle"/>
          </p:nvPr>
        </p:nvSpPr>
        <p:spPr>
          <a:xfrm>
            <a:off x="381000" y="4853411"/>
            <a:ext cx="8458200" cy="1222375"/>
          </a:xfrm>
        </p:spPr>
        <p:txBody>
          <a:bodyPr anchor="t"/>
          <a:lstStyle/>
          <a:p>
            <a:r>
              <a:rPr lang="sl-SI"/>
              <a:t>Kliknite, če želite urediti slog naslova matrice</a:t>
            </a:r>
            <a:endParaRPr lang="en-US"/>
          </a:p>
        </p:txBody>
      </p:sp>
      <p:sp>
        <p:nvSpPr>
          <p:cNvPr id="9" name="Podnaslov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sl-SI"/>
              <a:t>Kliknite, če želite urediti slog podnaslova matrice</a:t>
            </a:r>
            <a:endParaRPr lang="en-US"/>
          </a:p>
        </p:txBody>
      </p:sp>
      <p:sp>
        <p:nvSpPr>
          <p:cNvPr id="5" name="Ograda datuma 15">
            <a:extLst>
              <a:ext uri="{FF2B5EF4-FFF2-40B4-BE49-F238E27FC236}">
                <a16:creationId xmlns:a16="http://schemas.microsoft.com/office/drawing/2014/main" xmlns="" id="{0CC4F0D8-8772-634F-B864-86ADC913B383}"/>
              </a:ext>
            </a:extLst>
          </p:cNvPr>
          <p:cNvSpPr>
            <a:spLocks noGrp="1"/>
          </p:cNvSpPr>
          <p:nvPr>
            <p:ph type="dt" sz="half" idx="10"/>
          </p:nvPr>
        </p:nvSpPr>
        <p:spPr/>
        <p:txBody>
          <a:bodyPr/>
          <a:lstStyle>
            <a:lvl1pPr>
              <a:defRPr/>
            </a:lvl1pPr>
          </a:lstStyle>
          <a:p>
            <a:pPr>
              <a:defRPr/>
            </a:pPr>
            <a:fld id="{4A51669B-B40C-BC45-BFDD-D0DB65A36512}" type="datetimeFigureOut">
              <a:rPr lang="sl-SI"/>
              <a:pPr>
                <a:defRPr/>
              </a:pPr>
              <a:t>6.12.2019</a:t>
            </a:fld>
            <a:endParaRPr lang="sl-SI"/>
          </a:p>
        </p:txBody>
      </p:sp>
      <p:sp>
        <p:nvSpPr>
          <p:cNvPr id="6" name="Ograda noge 1">
            <a:extLst>
              <a:ext uri="{FF2B5EF4-FFF2-40B4-BE49-F238E27FC236}">
                <a16:creationId xmlns:a16="http://schemas.microsoft.com/office/drawing/2014/main" xmlns="" id="{13D6D421-767D-ED43-999D-2F4E02ECF6FD}"/>
              </a:ext>
            </a:extLst>
          </p:cNvPr>
          <p:cNvSpPr>
            <a:spLocks noGrp="1"/>
          </p:cNvSpPr>
          <p:nvPr>
            <p:ph type="ftr" sz="quarter" idx="11"/>
          </p:nvPr>
        </p:nvSpPr>
        <p:spPr/>
        <p:txBody>
          <a:bodyPr/>
          <a:lstStyle>
            <a:lvl1pPr>
              <a:defRPr/>
            </a:lvl1pPr>
          </a:lstStyle>
          <a:p>
            <a:pPr>
              <a:defRPr/>
            </a:pPr>
            <a:endParaRPr lang="sl-SI"/>
          </a:p>
        </p:txBody>
      </p:sp>
      <p:sp>
        <p:nvSpPr>
          <p:cNvPr id="7" name="Ograda številke diapozitiva 14">
            <a:extLst>
              <a:ext uri="{FF2B5EF4-FFF2-40B4-BE49-F238E27FC236}">
                <a16:creationId xmlns:a16="http://schemas.microsoft.com/office/drawing/2014/main" xmlns="" id="{9643EE2B-81A3-624C-BD77-1213D0073CA7}"/>
              </a:ext>
            </a:extLst>
          </p:cNvPr>
          <p:cNvSpPr>
            <a:spLocks noGrp="1"/>
          </p:cNvSpPr>
          <p:nvPr>
            <p:ph type="sldNum" sz="quarter" idx="12"/>
          </p:nvPr>
        </p:nvSpPr>
        <p:spPr>
          <a:xfrm>
            <a:off x="8229600" y="6473825"/>
            <a:ext cx="758825" cy="247650"/>
          </a:xfrm>
        </p:spPr>
        <p:txBody>
          <a:bodyPr/>
          <a:lstStyle>
            <a:lvl1pPr>
              <a:defRPr/>
            </a:lvl1pPr>
          </a:lstStyle>
          <a:p>
            <a:pPr>
              <a:defRPr/>
            </a:pPr>
            <a:fld id="{D00D0F22-4A0A-3F4C-922E-95477A4C87A9}" type="slidenum">
              <a:rPr lang="sl-SI" altLang="sl-SI"/>
              <a:pPr>
                <a:defRPr/>
              </a:pPr>
              <a:t>‹#›</a:t>
            </a:fld>
            <a:endParaRPr lang="sl-SI" altLang="sl-SI"/>
          </a:p>
        </p:txBody>
      </p:sp>
    </p:spTree>
    <p:extLst>
      <p:ext uri="{BB962C8B-B14F-4D97-AF65-F5344CB8AC3E}">
        <p14:creationId xmlns:p14="http://schemas.microsoft.com/office/powerpoint/2010/main" val="3992811889"/>
      </p:ext>
    </p:extLst>
  </p:cSld>
  <p:clrMapOvr>
    <a:masterClrMapping/>
  </p:clrMapOvr>
  <p:transition>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Kliknite, če želite urediti slog naslova matrice</a:t>
            </a:r>
            <a:endParaRPr lang="en-US"/>
          </a:p>
        </p:txBody>
      </p:sp>
      <p:sp>
        <p:nvSpPr>
          <p:cNvPr id="3" name="Ograda navpičnega besedila 2"/>
          <p:cNvSpPr>
            <a:spLocks noGrp="1"/>
          </p:cNvSpPr>
          <p:nvPr>
            <p:ph type="body" orient="vert" idx="1"/>
          </p:nvPr>
        </p:nvSpPr>
        <p:spPr/>
        <p:txBody>
          <a:bodyPr vert="eaVert"/>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endParaRPr lang="en-US"/>
          </a:p>
        </p:txBody>
      </p:sp>
      <p:sp>
        <p:nvSpPr>
          <p:cNvPr id="4" name="Ograda datuma 10">
            <a:extLst>
              <a:ext uri="{FF2B5EF4-FFF2-40B4-BE49-F238E27FC236}">
                <a16:creationId xmlns:a16="http://schemas.microsoft.com/office/drawing/2014/main" xmlns="" id="{BDF4ADB1-4FDC-004E-83F3-8EFAF01555CF}"/>
              </a:ext>
            </a:extLst>
          </p:cNvPr>
          <p:cNvSpPr>
            <a:spLocks noGrp="1"/>
          </p:cNvSpPr>
          <p:nvPr>
            <p:ph type="dt" sz="half" idx="10"/>
          </p:nvPr>
        </p:nvSpPr>
        <p:spPr/>
        <p:txBody>
          <a:bodyPr/>
          <a:lstStyle>
            <a:lvl1pPr>
              <a:defRPr/>
            </a:lvl1pPr>
          </a:lstStyle>
          <a:p>
            <a:pPr>
              <a:defRPr/>
            </a:pPr>
            <a:fld id="{33BCC8ED-7E73-CE42-BDE8-27679C4EFAF0}" type="datetimeFigureOut">
              <a:rPr lang="sl-SI"/>
              <a:pPr>
                <a:defRPr/>
              </a:pPr>
              <a:t>6.12.2019</a:t>
            </a:fld>
            <a:endParaRPr lang="sl-SI"/>
          </a:p>
        </p:txBody>
      </p:sp>
      <p:sp>
        <p:nvSpPr>
          <p:cNvPr id="5" name="Ograda noge 27">
            <a:extLst>
              <a:ext uri="{FF2B5EF4-FFF2-40B4-BE49-F238E27FC236}">
                <a16:creationId xmlns:a16="http://schemas.microsoft.com/office/drawing/2014/main" xmlns="" id="{1B814797-6305-6C44-B46C-ACEE7DA72343}"/>
              </a:ext>
            </a:extLst>
          </p:cNvPr>
          <p:cNvSpPr>
            <a:spLocks noGrp="1"/>
          </p:cNvSpPr>
          <p:nvPr>
            <p:ph type="ftr" sz="quarter" idx="11"/>
          </p:nvPr>
        </p:nvSpPr>
        <p:spPr/>
        <p:txBody>
          <a:bodyPr/>
          <a:lstStyle>
            <a:lvl1pPr>
              <a:defRPr/>
            </a:lvl1pPr>
          </a:lstStyle>
          <a:p>
            <a:pPr>
              <a:defRPr/>
            </a:pPr>
            <a:endParaRPr lang="sl-SI"/>
          </a:p>
        </p:txBody>
      </p:sp>
      <p:sp>
        <p:nvSpPr>
          <p:cNvPr id="6" name="Ograda številke diapozitiva 4">
            <a:extLst>
              <a:ext uri="{FF2B5EF4-FFF2-40B4-BE49-F238E27FC236}">
                <a16:creationId xmlns:a16="http://schemas.microsoft.com/office/drawing/2014/main" xmlns="" id="{B7EBEFCF-EA61-1E46-A963-BE6F4294E911}"/>
              </a:ext>
            </a:extLst>
          </p:cNvPr>
          <p:cNvSpPr>
            <a:spLocks noGrp="1"/>
          </p:cNvSpPr>
          <p:nvPr>
            <p:ph type="sldNum" sz="quarter" idx="12"/>
          </p:nvPr>
        </p:nvSpPr>
        <p:spPr/>
        <p:txBody>
          <a:bodyPr/>
          <a:lstStyle>
            <a:lvl1pPr>
              <a:defRPr/>
            </a:lvl1pPr>
          </a:lstStyle>
          <a:p>
            <a:pPr>
              <a:defRPr/>
            </a:pPr>
            <a:fld id="{3C419F14-B7E0-9248-8316-6588B3B70F70}" type="slidenum">
              <a:rPr lang="sl-SI" altLang="sl-SI"/>
              <a:pPr>
                <a:defRPr/>
              </a:pPr>
              <a:t>‹#›</a:t>
            </a:fld>
            <a:endParaRPr lang="sl-SI" altLang="sl-SI"/>
          </a:p>
        </p:txBody>
      </p:sp>
    </p:spTree>
    <p:extLst>
      <p:ext uri="{BB962C8B-B14F-4D97-AF65-F5344CB8AC3E}">
        <p14:creationId xmlns:p14="http://schemas.microsoft.com/office/powerpoint/2010/main" val="601921437"/>
      </p:ext>
    </p:extLst>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858000" y="549276"/>
            <a:ext cx="1828800" cy="5851525"/>
          </a:xfrm>
        </p:spPr>
        <p:txBody>
          <a:bodyPr vert="eaVert"/>
          <a:lstStyle/>
          <a:p>
            <a:r>
              <a:rPr lang="sl-SI"/>
              <a:t>Kliknite, če želite urediti slog naslova matrice</a:t>
            </a:r>
            <a:endParaRPr lang="en-US"/>
          </a:p>
        </p:txBody>
      </p:sp>
      <p:sp>
        <p:nvSpPr>
          <p:cNvPr id="3" name="Ograda navpičnega besedila 2"/>
          <p:cNvSpPr>
            <a:spLocks noGrp="1"/>
          </p:cNvSpPr>
          <p:nvPr>
            <p:ph type="body" orient="vert" idx="1"/>
          </p:nvPr>
        </p:nvSpPr>
        <p:spPr>
          <a:xfrm>
            <a:off x="457200" y="549276"/>
            <a:ext cx="6248400" cy="5851525"/>
          </a:xfrm>
        </p:spPr>
        <p:txBody>
          <a:bodyPr vert="eaVert"/>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endParaRPr lang="en-US"/>
          </a:p>
        </p:txBody>
      </p:sp>
      <p:sp>
        <p:nvSpPr>
          <p:cNvPr id="4" name="Ograda datuma 3">
            <a:extLst>
              <a:ext uri="{FF2B5EF4-FFF2-40B4-BE49-F238E27FC236}">
                <a16:creationId xmlns:a16="http://schemas.microsoft.com/office/drawing/2014/main" xmlns="" id="{F7EF0EDE-28E5-2D4A-A058-3F15B3127576}"/>
              </a:ext>
            </a:extLst>
          </p:cNvPr>
          <p:cNvSpPr>
            <a:spLocks noGrp="1"/>
          </p:cNvSpPr>
          <p:nvPr>
            <p:ph type="dt" sz="half" idx="10"/>
          </p:nvPr>
        </p:nvSpPr>
        <p:spPr/>
        <p:txBody>
          <a:bodyPr/>
          <a:lstStyle>
            <a:lvl1pPr>
              <a:defRPr/>
            </a:lvl1pPr>
          </a:lstStyle>
          <a:p>
            <a:pPr>
              <a:defRPr/>
            </a:pPr>
            <a:fld id="{A0C262EA-1A05-0546-8E05-36F99A5DA7F3}" type="datetimeFigureOut">
              <a:rPr lang="sl-SI"/>
              <a:pPr>
                <a:defRPr/>
              </a:pPr>
              <a:t>6.12.2019</a:t>
            </a:fld>
            <a:endParaRPr lang="sl-SI"/>
          </a:p>
        </p:txBody>
      </p:sp>
      <p:sp>
        <p:nvSpPr>
          <p:cNvPr id="5" name="Ograda noge 4">
            <a:extLst>
              <a:ext uri="{FF2B5EF4-FFF2-40B4-BE49-F238E27FC236}">
                <a16:creationId xmlns:a16="http://schemas.microsoft.com/office/drawing/2014/main" xmlns="" id="{E9163879-A801-B742-A6BF-65A4FBF91BAB}"/>
              </a:ext>
            </a:extLst>
          </p:cNvPr>
          <p:cNvSpPr>
            <a:spLocks noGrp="1"/>
          </p:cNvSpPr>
          <p:nvPr>
            <p:ph type="ftr" sz="quarter" idx="11"/>
          </p:nvPr>
        </p:nvSpPr>
        <p:spPr/>
        <p:txBody>
          <a:bodyPr/>
          <a:lstStyle>
            <a:lvl1pPr>
              <a:defRPr/>
            </a:lvl1pPr>
          </a:lstStyle>
          <a:p>
            <a:pPr>
              <a:defRPr/>
            </a:pPr>
            <a:endParaRPr lang="sl-SI"/>
          </a:p>
        </p:txBody>
      </p:sp>
      <p:sp>
        <p:nvSpPr>
          <p:cNvPr id="6" name="Ograda številke diapozitiva 5">
            <a:extLst>
              <a:ext uri="{FF2B5EF4-FFF2-40B4-BE49-F238E27FC236}">
                <a16:creationId xmlns:a16="http://schemas.microsoft.com/office/drawing/2014/main" xmlns="" id="{C422526B-82DA-DD4B-898F-EADEA33DFEFF}"/>
              </a:ext>
            </a:extLst>
          </p:cNvPr>
          <p:cNvSpPr>
            <a:spLocks noGrp="1"/>
          </p:cNvSpPr>
          <p:nvPr>
            <p:ph type="sldNum" sz="quarter" idx="12"/>
          </p:nvPr>
        </p:nvSpPr>
        <p:spPr/>
        <p:txBody>
          <a:bodyPr/>
          <a:lstStyle>
            <a:lvl1pPr>
              <a:defRPr/>
            </a:lvl1pPr>
          </a:lstStyle>
          <a:p>
            <a:pPr>
              <a:defRPr/>
            </a:pPr>
            <a:fld id="{0AAA5187-6BEF-BB48-A29E-290DAC3EC2F7}" type="slidenum">
              <a:rPr lang="sl-SI" altLang="sl-SI"/>
              <a:pPr>
                <a:defRPr/>
              </a:pPr>
              <a:t>‹#›</a:t>
            </a:fld>
            <a:endParaRPr lang="sl-SI" altLang="sl-SI"/>
          </a:p>
        </p:txBody>
      </p:sp>
    </p:spTree>
    <p:extLst>
      <p:ext uri="{BB962C8B-B14F-4D97-AF65-F5344CB8AC3E}">
        <p14:creationId xmlns:p14="http://schemas.microsoft.com/office/powerpoint/2010/main" val="1078518223"/>
      </p:ext>
    </p:extLst>
  </p:cSld>
  <p:clrMapOvr>
    <a:masterClrMapping/>
  </p:clrMapOvr>
  <p:transition>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2" name="Naslov 21"/>
          <p:cNvSpPr>
            <a:spLocks noGrp="1"/>
          </p:cNvSpPr>
          <p:nvPr>
            <p:ph type="title"/>
          </p:nvPr>
        </p:nvSpPr>
        <p:spPr/>
        <p:txBody>
          <a:bodyPr/>
          <a:lstStyle/>
          <a:p>
            <a:r>
              <a:rPr lang="sl-SI"/>
              <a:t>Kliknite, če želite urediti slog naslova matrice</a:t>
            </a:r>
            <a:endParaRPr lang="en-US"/>
          </a:p>
        </p:txBody>
      </p:sp>
      <p:sp>
        <p:nvSpPr>
          <p:cNvPr id="27" name="Ograda vsebine 26"/>
          <p:cNvSpPr>
            <a:spLocks noGrp="1"/>
          </p:cNvSpPr>
          <p:nvPr>
            <p:ph idx="1"/>
          </p:nvPr>
        </p:nvSpPr>
        <p:spPr/>
        <p:txBody>
          <a:body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endParaRPr lang="en-US"/>
          </a:p>
        </p:txBody>
      </p:sp>
      <p:sp>
        <p:nvSpPr>
          <p:cNvPr id="4" name="Ograda datuma 24">
            <a:extLst>
              <a:ext uri="{FF2B5EF4-FFF2-40B4-BE49-F238E27FC236}">
                <a16:creationId xmlns:a16="http://schemas.microsoft.com/office/drawing/2014/main" xmlns="" id="{45111738-F2C5-124D-A1A1-89102BAD9CB3}"/>
              </a:ext>
            </a:extLst>
          </p:cNvPr>
          <p:cNvSpPr>
            <a:spLocks noGrp="1"/>
          </p:cNvSpPr>
          <p:nvPr>
            <p:ph type="dt" sz="half" idx="10"/>
          </p:nvPr>
        </p:nvSpPr>
        <p:spPr/>
        <p:txBody>
          <a:bodyPr/>
          <a:lstStyle>
            <a:lvl1pPr>
              <a:defRPr/>
            </a:lvl1pPr>
          </a:lstStyle>
          <a:p>
            <a:pPr>
              <a:defRPr/>
            </a:pPr>
            <a:fld id="{E148C81A-A44C-324B-9607-F96F2248F3DC}" type="datetimeFigureOut">
              <a:rPr lang="sl-SI"/>
              <a:pPr>
                <a:defRPr/>
              </a:pPr>
              <a:t>6.12.2019</a:t>
            </a:fld>
            <a:endParaRPr lang="sl-SI"/>
          </a:p>
        </p:txBody>
      </p:sp>
      <p:sp>
        <p:nvSpPr>
          <p:cNvPr id="5" name="Ograda noge 18">
            <a:extLst>
              <a:ext uri="{FF2B5EF4-FFF2-40B4-BE49-F238E27FC236}">
                <a16:creationId xmlns:a16="http://schemas.microsoft.com/office/drawing/2014/main" xmlns="" id="{80A6C5FA-4884-5A46-8155-FCBE1CB592B6}"/>
              </a:ext>
            </a:extLst>
          </p:cNvPr>
          <p:cNvSpPr>
            <a:spLocks noGrp="1"/>
          </p:cNvSpPr>
          <p:nvPr>
            <p:ph type="ftr" sz="quarter" idx="11"/>
          </p:nvPr>
        </p:nvSpPr>
        <p:spPr>
          <a:xfrm>
            <a:off x="3581400" y="76200"/>
            <a:ext cx="2895600" cy="288925"/>
          </a:xfrm>
        </p:spPr>
        <p:txBody>
          <a:bodyPr/>
          <a:lstStyle>
            <a:lvl1pPr>
              <a:defRPr/>
            </a:lvl1pPr>
          </a:lstStyle>
          <a:p>
            <a:pPr>
              <a:defRPr/>
            </a:pPr>
            <a:endParaRPr lang="sl-SI"/>
          </a:p>
        </p:txBody>
      </p:sp>
      <p:sp>
        <p:nvSpPr>
          <p:cNvPr id="6" name="Ograda številke diapozitiva 15">
            <a:extLst>
              <a:ext uri="{FF2B5EF4-FFF2-40B4-BE49-F238E27FC236}">
                <a16:creationId xmlns:a16="http://schemas.microsoft.com/office/drawing/2014/main" xmlns="" id="{F80FA727-5431-444F-806F-BAD5572CE641}"/>
              </a:ext>
            </a:extLst>
          </p:cNvPr>
          <p:cNvSpPr>
            <a:spLocks noGrp="1"/>
          </p:cNvSpPr>
          <p:nvPr>
            <p:ph type="sldNum" sz="quarter" idx="12"/>
          </p:nvPr>
        </p:nvSpPr>
        <p:spPr>
          <a:xfrm>
            <a:off x="8229600" y="6473825"/>
            <a:ext cx="758825" cy="247650"/>
          </a:xfrm>
        </p:spPr>
        <p:txBody>
          <a:bodyPr/>
          <a:lstStyle>
            <a:lvl1pPr>
              <a:defRPr/>
            </a:lvl1pPr>
          </a:lstStyle>
          <a:p>
            <a:pPr>
              <a:defRPr/>
            </a:pPr>
            <a:fld id="{8E394269-F962-0348-AF05-80D167332D34}" type="slidenum">
              <a:rPr lang="sl-SI" altLang="sl-SI"/>
              <a:pPr>
                <a:defRPr/>
              </a:pPr>
              <a:t>‹#›</a:t>
            </a:fld>
            <a:endParaRPr lang="sl-SI" altLang="sl-SI"/>
          </a:p>
        </p:txBody>
      </p:sp>
    </p:spTree>
    <p:extLst>
      <p:ext uri="{BB962C8B-B14F-4D97-AF65-F5344CB8AC3E}">
        <p14:creationId xmlns:p14="http://schemas.microsoft.com/office/powerpoint/2010/main" val="3431132780"/>
      </p:ext>
    </p:extLst>
  </p:cSld>
  <p:clrMapOvr>
    <a:masterClrMapping/>
  </p:clrMapOvr>
  <p:transition>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Glava odseka">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aven konektor 12">
            <a:extLst>
              <a:ext uri="{FF2B5EF4-FFF2-40B4-BE49-F238E27FC236}">
                <a16:creationId xmlns:a16="http://schemas.microsoft.com/office/drawing/2014/main" xmlns="" id="{F655A17A-5147-0946-842F-22F3CB0E0AF9}"/>
              </a:ext>
            </a:extLst>
          </p:cNvPr>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hangingPunct="1">
              <a:defRPr/>
            </a:pPr>
            <a:endParaRPr lang="en-US">
              <a:latin typeface="Arial" charset="0"/>
              <a:cs typeface="Arial" charset="0"/>
            </a:endParaRPr>
          </a:p>
        </p:txBody>
      </p:sp>
      <p:sp>
        <p:nvSpPr>
          <p:cNvPr id="6" name="Ograda besedila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sl-SI"/>
              <a:t>Kliknite, če želite urediti sloge besedila matrice</a:t>
            </a:r>
          </a:p>
        </p:txBody>
      </p:sp>
      <p:sp>
        <p:nvSpPr>
          <p:cNvPr id="8" name="Naslov 7"/>
          <p:cNvSpPr>
            <a:spLocks noGrp="1"/>
          </p:cNvSpPr>
          <p:nvPr>
            <p:ph type="title"/>
          </p:nvPr>
        </p:nvSpPr>
        <p:spPr>
          <a:xfrm>
            <a:off x="180475" y="2947085"/>
            <a:ext cx="8686800" cy="1184825"/>
          </a:xfrm>
        </p:spPr>
        <p:txBody>
          <a:bodyPr rtlCol="0" anchor="t"/>
          <a:lstStyle>
            <a:lvl1pPr algn="r">
              <a:defRPr/>
            </a:lvl1pPr>
          </a:lstStyle>
          <a:p>
            <a:r>
              <a:rPr lang="sl-SI"/>
              <a:t>Kliknite, če želite urediti slog naslova matrice</a:t>
            </a:r>
            <a:endParaRPr lang="en-US"/>
          </a:p>
        </p:txBody>
      </p:sp>
      <p:sp>
        <p:nvSpPr>
          <p:cNvPr id="5" name="Ograda datuma 18">
            <a:extLst>
              <a:ext uri="{FF2B5EF4-FFF2-40B4-BE49-F238E27FC236}">
                <a16:creationId xmlns:a16="http://schemas.microsoft.com/office/drawing/2014/main" xmlns="" id="{18699654-E717-1C48-8E7C-64BD6D647ECA}"/>
              </a:ext>
            </a:extLst>
          </p:cNvPr>
          <p:cNvSpPr>
            <a:spLocks noGrp="1"/>
          </p:cNvSpPr>
          <p:nvPr>
            <p:ph type="dt" sz="half" idx="10"/>
          </p:nvPr>
        </p:nvSpPr>
        <p:spPr/>
        <p:txBody>
          <a:bodyPr/>
          <a:lstStyle>
            <a:lvl1pPr>
              <a:defRPr/>
            </a:lvl1pPr>
          </a:lstStyle>
          <a:p>
            <a:pPr>
              <a:defRPr/>
            </a:pPr>
            <a:fld id="{65F1BC21-BB8B-6C4F-B71A-80B88ABF8C2B}" type="datetimeFigureOut">
              <a:rPr lang="sl-SI"/>
              <a:pPr>
                <a:defRPr/>
              </a:pPr>
              <a:t>6.12.2019</a:t>
            </a:fld>
            <a:endParaRPr lang="sl-SI"/>
          </a:p>
        </p:txBody>
      </p:sp>
      <p:sp>
        <p:nvSpPr>
          <p:cNvPr id="7" name="Ograda noge 10">
            <a:extLst>
              <a:ext uri="{FF2B5EF4-FFF2-40B4-BE49-F238E27FC236}">
                <a16:creationId xmlns:a16="http://schemas.microsoft.com/office/drawing/2014/main" xmlns="" id="{DC41E554-9060-F445-9EFE-6E89BA2638E2}"/>
              </a:ext>
            </a:extLst>
          </p:cNvPr>
          <p:cNvSpPr>
            <a:spLocks noGrp="1"/>
          </p:cNvSpPr>
          <p:nvPr>
            <p:ph type="ftr" sz="quarter" idx="11"/>
          </p:nvPr>
        </p:nvSpPr>
        <p:spPr/>
        <p:txBody>
          <a:bodyPr/>
          <a:lstStyle>
            <a:lvl1pPr>
              <a:defRPr/>
            </a:lvl1pPr>
          </a:lstStyle>
          <a:p>
            <a:pPr>
              <a:defRPr/>
            </a:pPr>
            <a:endParaRPr lang="sl-SI"/>
          </a:p>
        </p:txBody>
      </p:sp>
      <p:sp>
        <p:nvSpPr>
          <p:cNvPr id="9" name="Ograda številke diapozitiva 15">
            <a:extLst>
              <a:ext uri="{FF2B5EF4-FFF2-40B4-BE49-F238E27FC236}">
                <a16:creationId xmlns:a16="http://schemas.microsoft.com/office/drawing/2014/main" xmlns="" id="{C8ADBA06-61D4-9240-8E0E-80353A0BE98F}"/>
              </a:ext>
            </a:extLst>
          </p:cNvPr>
          <p:cNvSpPr>
            <a:spLocks noGrp="1"/>
          </p:cNvSpPr>
          <p:nvPr>
            <p:ph type="sldNum" sz="quarter" idx="12"/>
          </p:nvPr>
        </p:nvSpPr>
        <p:spPr/>
        <p:txBody>
          <a:bodyPr/>
          <a:lstStyle>
            <a:lvl1pPr>
              <a:defRPr/>
            </a:lvl1pPr>
          </a:lstStyle>
          <a:p>
            <a:pPr>
              <a:defRPr/>
            </a:pPr>
            <a:fld id="{3BCB9180-B707-DC48-A24D-A2EC2AC03669}" type="slidenum">
              <a:rPr lang="sl-SI" altLang="sl-SI"/>
              <a:pPr>
                <a:defRPr/>
              </a:pPr>
              <a:t>‹#›</a:t>
            </a:fld>
            <a:endParaRPr lang="sl-SI" altLang="sl-SI"/>
          </a:p>
        </p:txBody>
      </p:sp>
    </p:spTree>
    <p:extLst>
      <p:ext uri="{BB962C8B-B14F-4D97-AF65-F5344CB8AC3E}">
        <p14:creationId xmlns:p14="http://schemas.microsoft.com/office/powerpoint/2010/main" val="276721475"/>
      </p:ext>
    </p:extLst>
  </p:cSld>
  <p:clrMapOvr>
    <a:overrideClrMapping bg1="dk1" tx1="lt1" bg2="dk2" tx2="lt2" accent1="accent1" accent2="accent2" accent3="accent3" accent4="accent4" accent5="accent5" accent6="accent6" hlink="hlink" folHlink="folHlink"/>
  </p:clrMapOvr>
  <p:transition>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0" name="Naslov 19"/>
          <p:cNvSpPr>
            <a:spLocks noGrp="1"/>
          </p:cNvSpPr>
          <p:nvPr>
            <p:ph type="title"/>
          </p:nvPr>
        </p:nvSpPr>
        <p:spPr>
          <a:xfrm>
            <a:off x="301752" y="457200"/>
            <a:ext cx="8686800" cy="841248"/>
          </a:xfrm>
        </p:spPr>
        <p:txBody>
          <a:bodyPr/>
          <a:lstStyle/>
          <a:p>
            <a:r>
              <a:rPr lang="sl-SI"/>
              <a:t>Kliknite, če želite urediti slog naslova matrice</a:t>
            </a:r>
            <a:endParaRPr lang="en-US"/>
          </a:p>
        </p:txBody>
      </p:sp>
      <p:sp>
        <p:nvSpPr>
          <p:cNvPr id="14" name="Ograda vsebine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endParaRPr lang="en-US"/>
          </a:p>
        </p:txBody>
      </p:sp>
      <p:sp>
        <p:nvSpPr>
          <p:cNvPr id="13" name="Ograda vsebine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endParaRPr lang="en-US"/>
          </a:p>
        </p:txBody>
      </p:sp>
      <p:sp>
        <p:nvSpPr>
          <p:cNvPr id="5" name="Ograda datuma 10">
            <a:extLst>
              <a:ext uri="{FF2B5EF4-FFF2-40B4-BE49-F238E27FC236}">
                <a16:creationId xmlns:a16="http://schemas.microsoft.com/office/drawing/2014/main" xmlns="" id="{9FF2FA3E-4E9C-F547-86E0-BC57EC19CA37}"/>
              </a:ext>
            </a:extLst>
          </p:cNvPr>
          <p:cNvSpPr>
            <a:spLocks noGrp="1"/>
          </p:cNvSpPr>
          <p:nvPr>
            <p:ph type="dt" sz="half" idx="10"/>
          </p:nvPr>
        </p:nvSpPr>
        <p:spPr/>
        <p:txBody>
          <a:bodyPr/>
          <a:lstStyle>
            <a:lvl1pPr>
              <a:defRPr/>
            </a:lvl1pPr>
          </a:lstStyle>
          <a:p>
            <a:pPr>
              <a:defRPr/>
            </a:pPr>
            <a:fld id="{1A1BBD88-E96B-4D4A-A206-D9B104ED496E}" type="datetimeFigureOut">
              <a:rPr lang="sl-SI"/>
              <a:pPr>
                <a:defRPr/>
              </a:pPr>
              <a:t>6.12.2019</a:t>
            </a:fld>
            <a:endParaRPr lang="sl-SI"/>
          </a:p>
        </p:txBody>
      </p:sp>
      <p:sp>
        <p:nvSpPr>
          <p:cNvPr id="6" name="Ograda noge 27">
            <a:extLst>
              <a:ext uri="{FF2B5EF4-FFF2-40B4-BE49-F238E27FC236}">
                <a16:creationId xmlns:a16="http://schemas.microsoft.com/office/drawing/2014/main" xmlns="" id="{F185AED7-76DA-164F-9760-1841DA1BD95B}"/>
              </a:ext>
            </a:extLst>
          </p:cNvPr>
          <p:cNvSpPr>
            <a:spLocks noGrp="1"/>
          </p:cNvSpPr>
          <p:nvPr>
            <p:ph type="ftr" sz="quarter" idx="11"/>
          </p:nvPr>
        </p:nvSpPr>
        <p:spPr/>
        <p:txBody>
          <a:bodyPr/>
          <a:lstStyle>
            <a:lvl1pPr>
              <a:defRPr/>
            </a:lvl1pPr>
          </a:lstStyle>
          <a:p>
            <a:pPr>
              <a:defRPr/>
            </a:pPr>
            <a:endParaRPr lang="sl-SI"/>
          </a:p>
        </p:txBody>
      </p:sp>
      <p:sp>
        <p:nvSpPr>
          <p:cNvPr id="7" name="Ograda številke diapozitiva 4">
            <a:extLst>
              <a:ext uri="{FF2B5EF4-FFF2-40B4-BE49-F238E27FC236}">
                <a16:creationId xmlns:a16="http://schemas.microsoft.com/office/drawing/2014/main" xmlns="" id="{0F444792-C133-2A4D-9189-9D1EB8B14E27}"/>
              </a:ext>
            </a:extLst>
          </p:cNvPr>
          <p:cNvSpPr>
            <a:spLocks noGrp="1"/>
          </p:cNvSpPr>
          <p:nvPr>
            <p:ph type="sldNum" sz="quarter" idx="12"/>
          </p:nvPr>
        </p:nvSpPr>
        <p:spPr/>
        <p:txBody>
          <a:bodyPr/>
          <a:lstStyle>
            <a:lvl1pPr>
              <a:defRPr/>
            </a:lvl1pPr>
          </a:lstStyle>
          <a:p>
            <a:pPr>
              <a:defRPr/>
            </a:pPr>
            <a:fld id="{2470856B-94A3-424B-BE1B-A437555C5041}" type="slidenum">
              <a:rPr lang="sl-SI" altLang="sl-SI"/>
              <a:pPr>
                <a:defRPr/>
              </a:pPr>
              <a:t>‹#›</a:t>
            </a:fld>
            <a:endParaRPr lang="sl-SI" altLang="sl-SI"/>
          </a:p>
        </p:txBody>
      </p:sp>
    </p:spTree>
    <p:extLst>
      <p:ext uri="{BB962C8B-B14F-4D97-AF65-F5344CB8AC3E}">
        <p14:creationId xmlns:p14="http://schemas.microsoft.com/office/powerpoint/2010/main" val="2271257202"/>
      </p:ext>
    </p:extLst>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rimerjava">
    <p:spTree>
      <p:nvGrpSpPr>
        <p:cNvPr id="1" name=""/>
        <p:cNvGrpSpPr/>
        <p:nvPr/>
      </p:nvGrpSpPr>
      <p:grpSpPr>
        <a:xfrm>
          <a:off x="0" y="0"/>
          <a:ext cx="0" cy="0"/>
          <a:chOff x="0" y="0"/>
          <a:chExt cx="0" cy="0"/>
        </a:xfrm>
      </p:grpSpPr>
      <p:sp>
        <p:nvSpPr>
          <p:cNvPr id="7" name="Raven konektor 12">
            <a:extLst>
              <a:ext uri="{FF2B5EF4-FFF2-40B4-BE49-F238E27FC236}">
                <a16:creationId xmlns:a16="http://schemas.microsoft.com/office/drawing/2014/main" xmlns="" id="{9E1AE422-BD0A-FC49-AFC3-2C5696B6DA95}"/>
              </a:ext>
            </a:extLst>
          </p:cNvPr>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hangingPunct="1">
              <a:defRPr/>
            </a:pPr>
            <a:endParaRPr lang="en-US">
              <a:latin typeface="Arial" charset="0"/>
              <a:cs typeface="Arial" charset="0"/>
            </a:endParaRPr>
          </a:p>
        </p:txBody>
      </p:sp>
      <p:sp>
        <p:nvSpPr>
          <p:cNvPr id="29" name="Naslov 28"/>
          <p:cNvSpPr>
            <a:spLocks noGrp="1"/>
          </p:cNvSpPr>
          <p:nvPr>
            <p:ph type="title"/>
          </p:nvPr>
        </p:nvSpPr>
        <p:spPr>
          <a:xfrm>
            <a:off x="304800" y="5410200"/>
            <a:ext cx="8610600" cy="882650"/>
          </a:xfrm>
        </p:spPr>
        <p:txBody>
          <a:bodyPr/>
          <a:lstStyle>
            <a:lvl1pPr>
              <a:defRPr/>
            </a:lvl1pPr>
          </a:lstStyle>
          <a:p>
            <a:r>
              <a:rPr lang="sl-SI"/>
              <a:t>Kliknite, če želite urediti slog naslova matrice</a:t>
            </a:r>
            <a:endParaRPr lang="en-US"/>
          </a:p>
        </p:txBody>
      </p:sp>
      <p:sp>
        <p:nvSpPr>
          <p:cNvPr id="13" name="Ograda besedila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sl-SI"/>
              <a:t>Kliknite, če želite urediti sloge besedila matrice</a:t>
            </a:r>
          </a:p>
        </p:txBody>
      </p:sp>
      <p:sp>
        <p:nvSpPr>
          <p:cNvPr id="25" name="Ograda besedila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sl-SI"/>
              <a:t>Kliknite, če želite urediti sloge besedila matrice</a:t>
            </a:r>
          </a:p>
        </p:txBody>
      </p:sp>
      <p:sp>
        <p:nvSpPr>
          <p:cNvPr id="4" name="Ograda vsebine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endParaRPr lang="en-US"/>
          </a:p>
        </p:txBody>
      </p:sp>
      <p:sp>
        <p:nvSpPr>
          <p:cNvPr id="28" name="Ograda vsebine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endParaRPr lang="en-US"/>
          </a:p>
        </p:txBody>
      </p:sp>
      <p:sp>
        <p:nvSpPr>
          <p:cNvPr id="8" name="Ograda datuma 9">
            <a:extLst>
              <a:ext uri="{FF2B5EF4-FFF2-40B4-BE49-F238E27FC236}">
                <a16:creationId xmlns:a16="http://schemas.microsoft.com/office/drawing/2014/main" xmlns="" id="{04BFF6BB-BB56-2145-99FB-D464F14EBACA}"/>
              </a:ext>
            </a:extLst>
          </p:cNvPr>
          <p:cNvSpPr>
            <a:spLocks noGrp="1"/>
          </p:cNvSpPr>
          <p:nvPr>
            <p:ph type="dt" sz="half" idx="10"/>
          </p:nvPr>
        </p:nvSpPr>
        <p:spPr/>
        <p:txBody>
          <a:bodyPr/>
          <a:lstStyle>
            <a:lvl1pPr>
              <a:defRPr/>
            </a:lvl1pPr>
          </a:lstStyle>
          <a:p>
            <a:pPr>
              <a:defRPr/>
            </a:pPr>
            <a:fld id="{F913FCCF-E0AD-C944-973C-566E4BC738B2}" type="datetimeFigureOut">
              <a:rPr lang="sl-SI"/>
              <a:pPr>
                <a:defRPr/>
              </a:pPr>
              <a:t>6.12.2019</a:t>
            </a:fld>
            <a:endParaRPr lang="sl-SI"/>
          </a:p>
        </p:txBody>
      </p:sp>
      <p:sp>
        <p:nvSpPr>
          <p:cNvPr id="9" name="Ograda noge 5">
            <a:extLst>
              <a:ext uri="{FF2B5EF4-FFF2-40B4-BE49-F238E27FC236}">
                <a16:creationId xmlns:a16="http://schemas.microsoft.com/office/drawing/2014/main" xmlns="" id="{753D83F4-A70F-4D49-848F-AA6DC47BDE77}"/>
              </a:ext>
            </a:extLst>
          </p:cNvPr>
          <p:cNvSpPr>
            <a:spLocks noGrp="1"/>
          </p:cNvSpPr>
          <p:nvPr>
            <p:ph type="ftr" sz="quarter" idx="11"/>
          </p:nvPr>
        </p:nvSpPr>
        <p:spPr/>
        <p:txBody>
          <a:bodyPr/>
          <a:lstStyle>
            <a:lvl1pPr>
              <a:defRPr/>
            </a:lvl1pPr>
          </a:lstStyle>
          <a:p>
            <a:pPr>
              <a:defRPr/>
            </a:pPr>
            <a:endParaRPr lang="sl-SI"/>
          </a:p>
        </p:txBody>
      </p:sp>
      <p:sp>
        <p:nvSpPr>
          <p:cNvPr id="10" name="Ograda številke diapozitiva 6">
            <a:extLst>
              <a:ext uri="{FF2B5EF4-FFF2-40B4-BE49-F238E27FC236}">
                <a16:creationId xmlns:a16="http://schemas.microsoft.com/office/drawing/2014/main" xmlns="" id="{C6E3B0B4-89C1-8B45-A4AE-A95F82F71FF3}"/>
              </a:ext>
            </a:extLst>
          </p:cNvPr>
          <p:cNvSpPr>
            <a:spLocks noGrp="1"/>
          </p:cNvSpPr>
          <p:nvPr>
            <p:ph type="sldNum" sz="quarter" idx="12"/>
          </p:nvPr>
        </p:nvSpPr>
        <p:spPr>
          <a:xfrm>
            <a:off x="8229600" y="6477000"/>
            <a:ext cx="762000" cy="247650"/>
          </a:xfrm>
        </p:spPr>
        <p:txBody>
          <a:bodyPr/>
          <a:lstStyle>
            <a:lvl1pPr>
              <a:defRPr/>
            </a:lvl1pPr>
          </a:lstStyle>
          <a:p>
            <a:pPr>
              <a:defRPr/>
            </a:pPr>
            <a:fld id="{D6D5E5CD-A9A6-234C-99FB-06DE51E1DF01}" type="slidenum">
              <a:rPr lang="sl-SI" altLang="sl-SI"/>
              <a:pPr>
                <a:defRPr/>
              </a:pPr>
              <a:t>‹#›</a:t>
            </a:fld>
            <a:endParaRPr lang="sl-SI" altLang="sl-SI"/>
          </a:p>
        </p:txBody>
      </p:sp>
    </p:spTree>
    <p:extLst>
      <p:ext uri="{BB962C8B-B14F-4D97-AF65-F5344CB8AC3E}">
        <p14:creationId xmlns:p14="http://schemas.microsoft.com/office/powerpoint/2010/main" val="1379583378"/>
      </p:ext>
    </p:extLst>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0" name="Naslov 29"/>
          <p:cNvSpPr>
            <a:spLocks noGrp="1"/>
          </p:cNvSpPr>
          <p:nvPr>
            <p:ph type="title"/>
          </p:nvPr>
        </p:nvSpPr>
        <p:spPr>
          <a:xfrm>
            <a:off x="301752" y="457200"/>
            <a:ext cx="8686800" cy="841248"/>
          </a:xfrm>
        </p:spPr>
        <p:txBody>
          <a:bodyPr/>
          <a:lstStyle/>
          <a:p>
            <a:r>
              <a:rPr lang="sl-SI"/>
              <a:t>Kliknite, če želite urediti slog naslova matrice</a:t>
            </a:r>
            <a:endParaRPr lang="en-US"/>
          </a:p>
        </p:txBody>
      </p:sp>
      <p:sp>
        <p:nvSpPr>
          <p:cNvPr id="3" name="Ograda datuma 10">
            <a:extLst>
              <a:ext uri="{FF2B5EF4-FFF2-40B4-BE49-F238E27FC236}">
                <a16:creationId xmlns:a16="http://schemas.microsoft.com/office/drawing/2014/main" xmlns="" id="{CBC54CB0-ABAC-B244-8257-453D61823713}"/>
              </a:ext>
            </a:extLst>
          </p:cNvPr>
          <p:cNvSpPr>
            <a:spLocks noGrp="1"/>
          </p:cNvSpPr>
          <p:nvPr>
            <p:ph type="dt" sz="half" idx="10"/>
          </p:nvPr>
        </p:nvSpPr>
        <p:spPr/>
        <p:txBody>
          <a:bodyPr/>
          <a:lstStyle>
            <a:lvl1pPr>
              <a:defRPr/>
            </a:lvl1pPr>
          </a:lstStyle>
          <a:p>
            <a:pPr>
              <a:defRPr/>
            </a:pPr>
            <a:fld id="{DBC7A8D5-24AD-4D4C-8944-1BDB4EB69C84}" type="datetimeFigureOut">
              <a:rPr lang="sl-SI"/>
              <a:pPr>
                <a:defRPr/>
              </a:pPr>
              <a:t>6.12.2019</a:t>
            </a:fld>
            <a:endParaRPr lang="sl-SI"/>
          </a:p>
        </p:txBody>
      </p:sp>
      <p:sp>
        <p:nvSpPr>
          <p:cNvPr id="4" name="Ograda noge 27">
            <a:extLst>
              <a:ext uri="{FF2B5EF4-FFF2-40B4-BE49-F238E27FC236}">
                <a16:creationId xmlns:a16="http://schemas.microsoft.com/office/drawing/2014/main" xmlns="" id="{940E257A-5302-C642-9692-842B26659E0F}"/>
              </a:ext>
            </a:extLst>
          </p:cNvPr>
          <p:cNvSpPr>
            <a:spLocks noGrp="1"/>
          </p:cNvSpPr>
          <p:nvPr>
            <p:ph type="ftr" sz="quarter" idx="11"/>
          </p:nvPr>
        </p:nvSpPr>
        <p:spPr/>
        <p:txBody>
          <a:bodyPr/>
          <a:lstStyle>
            <a:lvl1pPr>
              <a:defRPr/>
            </a:lvl1pPr>
          </a:lstStyle>
          <a:p>
            <a:pPr>
              <a:defRPr/>
            </a:pPr>
            <a:endParaRPr lang="sl-SI"/>
          </a:p>
        </p:txBody>
      </p:sp>
      <p:sp>
        <p:nvSpPr>
          <p:cNvPr id="5" name="Ograda številke diapozitiva 4">
            <a:extLst>
              <a:ext uri="{FF2B5EF4-FFF2-40B4-BE49-F238E27FC236}">
                <a16:creationId xmlns:a16="http://schemas.microsoft.com/office/drawing/2014/main" xmlns="" id="{B1755630-4C7A-1B45-A273-4B2679BBAB8A}"/>
              </a:ext>
            </a:extLst>
          </p:cNvPr>
          <p:cNvSpPr>
            <a:spLocks noGrp="1"/>
          </p:cNvSpPr>
          <p:nvPr>
            <p:ph type="sldNum" sz="quarter" idx="12"/>
          </p:nvPr>
        </p:nvSpPr>
        <p:spPr/>
        <p:txBody>
          <a:bodyPr/>
          <a:lstStyle>
            <a:lvl1pPr>
              <a:defRPr/>
            </a:lvl1pPr>
          </a:lstStyle>
          <a:p>
            <a:pPr>
              <a:defRPr/>
            </a:pPr>
            <a:fld id="{2B44542E-C240-814C-839B-E18DDC516E57}" type="slidenum">
              <a:rPr lang="sl-SI" altLang="sl-SI"/>
              <a:pPr>
                <a:defRPr/>
              </a:pPr>
              <a:t>‹#›</a:t>
            </a:fld>
            <a:endParaRPr lang="sl-SI" altLang="sl-SI"/>
          </a:p>
        </p:txBody>
      </p:sp>
    </p:spTree>
    <p:extLst>
      <p:ext uri="{BB962C8B-B14F-4D97-AF65-F5344CB8AC3E}">
        <p14:creationId xmlns:p14="http://schemas.microsoft.com/office/powerpoint/2010/main" val="1171592416"/>
      </p:ext>
    </p:extLst>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azen">
    <p:spTree>
      <p:nvGrpSpPr>
        <p:cNvPr id="1" name=""/>
        <p:cNvGrpSpPr/>
        <p:nvPr/>
      </p:nvGrpSpPr>
      <p:grpSpPr>
        <a:xfrm>
          <a:off x="0" y="0"/>
          <a:ext cx="0" cy="0"/>
          <a:chOff x="0" y="0"/>
          <a:chExt cx="0" cy="0"/>
        </a:xfrm>
      </p:grpSpPr>
      <p:sp>
        <p:nvSpPr>
          <p:cNvPr id="2" name="Ograda datuma 2">
            <a:extLst>
              <a:ext uri="{FF2B5EF4-FFF2-40B4-BE49-F238E27FC236}">
                <a16:creationId xmlns:a16="http://schemas.microsoft.com/office/drawing/2014/main" xmlns="" id="{41C6A4AE-65EC-884E-A227-9B4F78A7EE10}"/>
              </a:ext>
            </a:extLst>
          </p:cNvPr>
          <p:cNvSpPr>
            <a:spLocks noGrp="1"/>
          </p:cNvSpPr>
          <p:nvPr>
            <p:ph type="dt" sz="half" idx="10"/>
          </p:nvPr>
        </p:nvSpPr>
        <p:spPr/>
        <p:txBody>
          <a:bodyPr/>
          <a:lstStyle>
            <a:lvl1pPr>
              <a:defRPr/>
            </a:lvl1pPr>
          </a:lstStyle>
          <a:p>
            <a:pPr>
              <a:defRPr/>
            </a:pPr>
            <a:fld id="{C41A741E-63C8-3244-9E91-9453E9690887}" type="datetimeFigureOut">
              <a:rPr lang="sl-SI"/>
              <a:pPr>
                <a:defRPr/>
              </a:pPr>
              <a:t>6.12.2019</a:t>
            </a:fld>
            <a:endParaRPr lang="sl-SI"/>
          </a:p>
        </p:txBody>
      </p:sp>
      <p:sp>
        <p:nvSpPr>
          <p:cNvPr id="3" name="Ograda noge 23">
            <a:extLst>
              <a:ext uri="{FF2B5EF4-FFF2-40B4-BE49-F238E27FC236}">
                <a16:creationId xmlns:a16="http://schemas.microsoft.com/office/drawing/2014/main" xmlns="" id="{1EEA18BD-247A-C64E-8372-80854F0F745A}"/>
              </a:ext>
            </a:extLst>
          </p:cNvPr>
          <p:cNvSpPr>
            <a:spLocks noGrp="1"/>
          </p:cNvSpPr>
          <p:nvPr>
            <p:ph type="ftr" sz="quarter" idx="11"/>
          </p:nvPr>
        </p:nvSpPr>
        <p:spPr/>
        <p:txBody>
          <a:bodyPr/>
          <a:lstStyle>
            <a:lvl1pPr>
              <a:defRPr/>
            </a:lvl1pPr>
          </a:lstStyle>
          <a:p>
            <a:pPr>
              <a:defRPr/>
            </a:pPr>
            <a:endParaRPr lang="sl-SI"/>
          </a:p>
        </p:txBody>
      </p:sp>
      <p:sp>
        <p:nvSpPr>
          <p:cNvPr id="4" name="Ograda številke diapozitiva 6">
            <a:extLst>
              <a:ext uri="{FF2B5EF4-FFF2-40B4-BE49-F238E27FC236}">
                <a16:creationId xmlns:a16="http://schemas.microsoft.com/office/drawing/2014/main" xmlns="" id="{7645F7EE-1D1C-764A-8FD4-9DE747558042}"/>
              </a:ext>
            </a:extLst>
          </p:cNvPr>
          <p:cNvSpPr>
            <a:spLocks noGrp="1"/>
          </p:cNvSpPr>
          <p:nvPr>
            <p:ph type="sldNum" sz="quarter" idx="12"/>
          </p:nvPr>
        </p:nvSpPr>
        <p:spPr/>
        <p:txBody>
          <a:bodyPr/>
          <a:lstStyle>
            <a:lvl1pPr>
              <a:defRPr/>
            </a:lvl1pPr>
          </a:lstStyle>
          <a:p>
            <a:pPr>
              <a:defRPr/>
            </a:pPr>
            <a:fld id="{DEB64EBF-1534-B447-86C1-BA545CE4874A}" type="slidenum">
              <a:rPr lang="sl-SI" altLang="sl-SI"/>
              <a:pPr>
                <a:defRPr/>
              </a:pPr>
              <a:t>‹#›</a:t>
            </a:fld>
            <a:endParaRPr lang="sl-SI" altLang="sl-SI"/>
          </a:p>
        </p:txBody>
      </p:sp>
    </p:spTree>
    <p:extLst>
      <p:ext uri="{BB962C8B-B14F-4D97-AF65-F5344CB8AC3E}">
        <p14:creationId xmlns:p14="http://schemas.microsoft.com/office/powerpoint/2010/main" val="1325718672"/>
      </p:ext>
    </p:extLst>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1_Naslov in vsebina">
    <p:spTree>
      <p:nvGrpSpPr>
        <p:cNvPr id="1" name=""/>
        <p:cNvGrpSpPr/>
        <p:nvPr/>
      </p:nvGrpSpPr>
      <p:grpSpPr>
        <a:xfrm>
          <a:off x="0" y="0"/>
          <a:ext cx="0" cy="0"/>
          <a:chOff x="0" y="0"/>
          <a:chExt cx="0" cy="0"/>
        </a:xfrm>
      </p:grpSpPr>
      <p:sp>
        <p:nvSpPr>
          <p:cNvPr id="5" name="Raven konektor 12">
            <a:extLst>
              <a:ext uri="{FF2B5EF4-FFF2-40B4-BE49-F238E27FC236}">
                <a16:creationId xmlns:a16="http://schemas.microsoft.com/office/drawing/2014/main" xmlns="" id="{76076DC6-E2D9-FC41-82E7-77456269EC6F}"/>
              </a:ext>
            </a:extLst>
          </p:cNvPr>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hangingPunct="1">
              <a:defRPr/>
            </a:pPr>
            <a:endParaRPr lang="en-US">
              <a:latin typeface="Arial" charset="0"/>
              <a:cs typeface="Arial" charset="0"/>
            </a:endParaRPr>
          </a:p>
        </p:txBody>
      </p:sp>
      <p:sp>
        <p:nvSpPr>
          <p:cNvPr id="12" name="Naslov 11"/>
          <p:cNvSpPr>
            <a:spLocks noGrp="1"/>
          </p:cNvSpPr>
          <p:nvPr>
            <p:ph type="title"/>
          </p:nvPr>
        </p:nvSpPr>
        <p:spPr>
          <a:xfrm>
            <a:off x="457200" y="5486400"/>
            <a:ext cx="8458200" cy="520700"/>
          </a:xfrm>
        </p:spPr>
        <p:txBody>
          <a:bodyPr/>
          <a:lstStyle>
            <a:lvl1pPr algn="l">
              <a:buNone/>
              <a:defRPr sz="2000" b="1"/>
            </a:lvl1pPr>
          </a:lstStyle>
          <a:p>
            <a:r>
              <a:rPr lang="sl-SI"/>
              <a:t>Kliknite, če želite urediti slog naslova matrice</a:t>
            </a:r>
            <a:endParaRPr lang="en-US"/>
          </a:p>
        </p:txBody>
      </p:sp>
      <p:sp>
        <p:nvSpPr>
          <p:cNvPr id="26" name="Ograda besedila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sl-SI"/>
              <a:t>Kliknite, če želite urediti sloge besedila matrice</a:t>
            </a:r>
          </a:p>
        </p:txBody>
      </p:sp>
      <p:sp>
        <p:nvSpPr>
          <p:cNvPr id="14" name="Ograda vsebine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endParaRPr lang="en-US"/>
          </a:p>
        </p:txBody>
      </p:sp>
      <p:sp>
        <p:nvSpPr>
          <p:cNvPr id="6" name="Ograda datuma 24">
            <a:extLst>
              <a:ext uri="{FF2B5EF4-FFF2-40B4-BE49-F238E27FC236}">
                <a16:creationId xmlns:a16="http://schemas.microsoft.com/office/drawing/2014/main" xmlns="" id="{FDCFDCCC-5602-0A43-890C-E81B196C78F4}"/>
              </a:ext>
            </a:extLst>
          </p:cNvPr>
          <p:cNvSpPr>
            <a:spLocks noGrp="1"/>
          </p:cNvSpPr>
          <p:nvPr>
            <p:ph type="dt" sz="half" idx="10"/>
          </p:nvPr>
        </p:nvSpPr>
        <p:spPr/>
        <p:txBody>
          <a:bodyPr/>
          <a:lstStyle>
            <a:lvl1pPr>
              <a:defRPr/>
            </a:lvl1pPr>
          </a:lstStyle>
          <a:p>
            <a:pPr>
              <a:defRPr/>
            </a:pPr>
            <a:fld id="{B932ECDF-C67B-8F46-9D46-00C3FEA7BCDF}" type="datetimeFigureOut">
              <a:rPr lang="sl-SI"/>
              <a:pPr>
                <a:defRPr/>
              </a:pPr>
              <a:t>6.12.2019</a:t>
            </a:fld>
            <a:endParaRPr lang="sl-SI"/>
          </a:p>
        </p:txBody>
      </p:sp>
      <p:sp>
        <p:nvSpPr>
          <p:cNvPr id="7" name="Ograda noge 28">
            <a:extLst>
              <a:ext uri="{FF2B5EF4-FFF2-40B4-BE49-F238E27FC236}">
                <a16:creationId xmlns:a16="http://schemas.microsoft.com/office/drawing/2014/main" xmlns="" id="{B63AE20F-E008-0045-8B40-2AE373F35AA1}"/>
              </a:ext>
            </a:extLst>
          </p:cNvPr>
          <p:cNvSpPr>
            <a:spLocks noGrp="1"/>
          </p:cNvSpPr>
          <p:nvPr>
            <p:ph type="ftr" sz="quarter" idx="11"/>
          </p:nvPr>
        </p:nvSpPr>
        <p:spPr/>
        <p:txBody>
          <a:bodyPr/>
          <a:lstStyle>
            <a:lvl1pPr>
              <a:defRPr/>
            </a:lvl1pPr>
          </a:lstStyle>
          <a:p>
            <a:pPr>
              <a:defRPr/>
            </a:pPr>
            <a:endParaRPr lang="sl-SI"/>
          </a:p>
        </p:txBody>
      </p:sp>
      <p:sp>
        <p:nvSpPr>
          <p:cNvPr id="8" name="Ograda številke diapozitiva 6">
            <a:extLst>
              <a:ext uri="{FF2B5EF4-FFF2-40B4-BE49-F238E27FC236}">
                <a16:creationId xmlns:a16="http://schemas.microsoft.com/office/drawing/2014/main" xmlns="" id="{962DD477-5B8F-3544-A390-DEEEE277366A}"/>
              </a:ext>
            </a:extLst>
          </p:cNvPr>
          <p:cNvSpPr>
            <a:spLocks noGrp="1"/>
          </p:cNvSpPr>
          <p:nvPr>
            <p:ph type="sldNum" sz="quarter" idx="12"/>
          </p:nvPr>
        </p:nvSpPr>
        <p:spPr/>
        <p:txBody>
          <a:bodyPr/>
          <a:lstStyle>
            <a:lvl1pPr>
              <a:defRPr/>
            </a:lvl1pPr>
          </a:lstStyle>
          <a:p>
            <a:pPr>
              <a:defRPr/>
            </a:pPr>
            <a:fld id="{DC27EEEB-BCC6-844F-9A43-1B8034EAD2D6}" type="slidenum">
              <a:rPr lang="sl-SI" altLang="sl-SI"/>
              <a:pPr>
                <a:defRPr/>
              </a:pPr>
              <a:t>‹#›</a:t>
            </a:fld>
            <a:endParaRPr lang="sl-SI" altLang="sl-SI"/>
          </a:p>
        </p:txBody>
      </p:sp>
    </p:spTree>
    <p:extLst>
      <p:ext uri="{BB962C8B-B14F-4D97-AF65-F5344CB8AC3E}">
        <p14:creationId xmlns:p14="http://schemas.microsoft.com/office/powerpoint/2010/main" val="1058581112"/>
      </p:ext>
    </p:extLst>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Naslov in slika">
    <p:spTree>
      <p:nvGrpSpPr>
        <p:cNvPr id="1" name=""/>
        <p:cNvGrpSpPr/>
        <p:nvPr/>
      </p:nvGrpSpPr>
      <p:grpSpPr>
        <a:xfrm>
          <a:off x="0" y="0"/>
          <a:ext cx="0" cy="0"/>
          <a:chOff x="0" y="0"/>
          <a:chExt cx="0" cy="0"/>
        </a:xfrm>
      </p:grpSpPr>
      <p:sp>
        <p:nvSpPr>
          <p:cNvPr id="13" name="Ograda slike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sl-SI" noProof="0"/>
              <a:t>Kliknite ikono, če želite dodati sliko</a:t>
            </a:r>
            <a:endParaRPr lang="en-US" noProof="0" dirty="0"/>
          </a:p>
        </p:txBody>
      </p:sp>
      <p:sp>
        <p:nvSpPr>
          <p:cNvPr id="17" name="Naslov 16"/>
          <p:cNvSpPr>
            <a:spLocks noGrp="1"/>
          </p:cNvSpPr>
          <p:nvPr>
            <p:ph type="title"/>
          </p:nvPr>
        </p:nvSpPr>
        <p:spPr>
          <a:xfrm>
            <a:off x="381000" y="4993760"/>
            <a:ext cx="5867400" cy="522288"/>
          </a:xfrm>
        </p:spPr>
        <p:txBody>
          <a:bodyPr/>
          <a:lstStyle>
            <a:lvl1pPr algn="l">
              <a:buNone/>
              <a:defRPr sz="2000" b="1"/>
            </a:lvl1pPr>
          </a:lstStyle>
          <a:p>
            <a:r>
              <a:rPr lang="sl-SI"/>
              <a:t>Kliknite, če želite urediti slog naslova matrice</a:t>
            </a:r>
            <a:endParaRPr lang="en-US"/>
          </a:p>
        </p:txBody>
      </p:sp>
      <p:sp>
        <p:nvSpPr>
          <p:cNvPr id="26" name="Ograda besedila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sl-SI"/>
              <a:t>Kliknite, če želite urediti sloge besedila matrice</a:t>
            </a:r>
          </a:p>
        </p:txBody>
      </p:sp>
      <p:sp>
        <p:nvSpPr>
          <p:cNvPr id="5" name="Ograda datuma 6">
            <a:extLst>
              <a:ext uri="{FF2B5EF4-FFF2-40B4-BE49-F238E27FC236}">
                <a16:creationId xmlns:a16="http://schemas.microsoft.com/office/drawing/2014/main" xmlns="" id="{E1B5046D-22CD-534E-84A4-CC2C23070328}"/>
              </a:ext>
            </a:extLst>
          </p:cNvPr>
          <p:cNvSpPr>
            <a:spLocks noGrp="1"/>
          </p:cNvSpPr>
          <p:nvPr>
            <p:ph type="dt" sz="half" idx="10"/>
          </p:nvPr>
        </p:nvSpPr>
        <p:spPr/>
        <p:txBody>
          <a:bodyPr/>
          <a:lstStyle>
            <a:lvl1pPr>
              <a:defRPr/>
            </a:lvl1pPr>
          </a:lstStyle>
          <a:p>
            <a:pPr>
              <a:defRPr/>
            </a:pPr>
            <a:fld id="{57804180-9E5C-1742-8CB4-A34E9968A3FD}" type="datetimeFigureOut">
              <a:rPr lang="sl-SI"/>
              <a:pPr>
                <a:defRPr/>
              </a:pPr>
              <a:t>6.12.2019</a:t>
            </a:fld>
            <a:endParaRPr lang="sl-SI"/>
          </a:p>
        </p:txBody>
      </p:sp>
      <p:sp>
        <p:nvSpPr>
          <p:cNvPr id="6" name="Ograda noge 4">
            <a:extLst>
              <a:ext uri="{FF2B5EF4-FFF2-40B4-BE49-F238E27FC236}">
                <a16:creationId xmlns:a16="http://schemas.microsoft.com/office/drawing/2014/main" xmlns="" id="{44092343-94B5-BE48-9B6D-405B2407EEA4}"/>
              </a:ext>
            </a:extLst>
          </p:cNvPr>
          <p:cNvSpPr>
            <a:spLocks noGrp="1"/>
          </p:cNvSpPr>
          <p:nvPr>
            <p:ph type="ftr" sz="quarter" idx="11"/>
          </p:nvPr>
        </p:nvSpPr>
        <p:spPr/>
        <p:txBody>
          <a:bodyPr/>
          <a:lstStyle>
            <a:lvl1pPr>
              <a:defRPr/>
            </a:lvl1pPr>
          </a:lstStyle>
          <a:p>
            <a:pPr>
              <a:defRPr/>
            </a:pPr>
            <a:endParaRPr lang="sl-SI"/>
          </a:p>
        </p:txBody>
      </p:sp>
      <p:sp>
        <p:nvSpPr>
          <p:cNvPr id="7" name="Ograda številke diapozitiva 30">
            <a:extLst>
              <a:ext uri="{FF2B5EF4-FFF2-40B4-BE49-F238E27FC236}">
                <a16:creationId xmlns:a16="http://schemas.microsoft.com/office/drawing/2014/main" xmlns="" id="{6BCB20D4-25F4-BA46-B5B0-36022134E496}"/>
              </a:ext>
            </a:extLst>
          </p:cNvPr>
          <p:cNvSpPr>
            <a:spLocks noGrp="1"/>
          </p:cNvSpPr>
          <p:nvPr>
            <p:ph type="sldNum" sz="quarter" idx="12"/>
          </p:nvPr>
        </p:nvSpPr>
        <p:spPr/>
        <p:txBody>
          <a:bodyPr/>
          <a:lstStyle>
            <a:lvl1pPr>
              <a:defRPr/>
            </a:lvl1pPr>
          </a:lstStyle>
          <a:p>
            <a:pPr>
              <a:defRPr/>
            </a:pPr>
            <a:fld id="{F14DDF1D-189E-B546-BA88-B67A481A57A7}" type="slidenum">
              <a:rPr lang="sl-SI" altLang="sl-SI"/>
              <a:pPr>
                <a:defRPr/>
              </a:pPr>
              <a:t>‹#›</a:t>
            </a:fld>
            <a:endParaRPr lang="sl-SI" altLang="sl-SI"/>
          </a:p>
        </p:txBody>
      </p:sp>
    </p:spTree>
    <p:extLst>
      <p:ext uri="{BB962C8B-B14F-4D97-AF65-F5344CB8AC3E}">
        <p14:creationId xmlns:p14="http://schemas.microsoft.com/office/powerpoint/2010/main" val="3845000967"/>
      </p:ext>
    </p:extLst>
  </p:cSld>
  <p:clrMapOvr>
    <a:masterClrMapping/>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Raven konektor 6">
            <a:extLst>
              <a:ext uri="{FF2B5EF4-FFF2-40B4-BE49-F238E27FC236}">
                <a16:creationId xmlns:a16="http://schemas.microsoft.com/office/drawing/2014/main" xmlns="" id="{A982DD3F-E135-E340-9429-0584BC6E5E41}"/>
              </a:ext>
            </a:extLst>
          </p:cNvPr>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hangingPunct="1">
              <a:defRPr/>
            </a:pPr>
            <a:endParaRPr lang="en-US">
              <a:latin typeface="Arial" charset="0"/>
              <a:cs typeface="Arial" charset="0"/>
            </a:endParaRPr>
          </a:p>
        </p:txBody>
      </p:sp>
      <p:sp>
        <p:nvSpPr>
          <p:cNvPr id="1029" name="Ograda besedila 7">
            <a:extLst>
              <a:ext uri="{FF2B5EF4-FFF2-40B4-BE49-F238E27FC236}">
                <a16:creationId xmlns:a16="http://schemas.microsoft.com/office/drawing/2014/main" xmlns="" id="{94E150AE-B848-FE4D-A696-D39AD3BD5A7B}"/>
              </a:ext>
            </a:extLst>
          </p:cNvPr>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l-SI" altLang="sl-SI"/>
              <a:t>Kliknite, če želite urediti sloge besedila matrice</a:t>
            </a:r>
          </a:p>
          <a:p>
            <a:pPr lvl="1"/>
            <a:r>
              <a:rPr lang="sl-SI" altLang="sl-SI"/>
              <a:t>Druga raven</a:t>
            </a:r>
          </a:p>
          <a:p>
            <a:pPr lvl="2"/>
            <a:r>
              <a:rPr lang="sl-SI" altLang="sl-SI"/>
              <a:t>Tretja raven</a:t>
            </a:r>
          </a:p>
          <a:p>
            <a:pPr lvl="3"/>
            <a:r>
              <a:rPr lang="sl-SI" altLang="sl-SI"/>
              <a:t>Četrta raven</a:t>
            </a:r>
          </a:p>
          <a:p>
            <a:pPr lvl="4"/>
            <a:r>
              <a:rPr lang="sl-SI" altLang="sl-SI"/>
              <a:t>Peta raven</a:t>
            </a:r>
            <a:endParaRPr lang="en-US" altLang="sl-SI"/>
          </a:p>
        </p:txBody>
      </p:sp>
      <p:sp>
        <p:nvSpPr>
          <p:cNvPr id="11" name="Ograda datuma 10">
            <a:extLst>
              <a:ext uri="{FF2B5EF4-FFF2-40B4-BE49-F238E27FC236}">
                <a16:creationId xmlns:a16="http://schemas.microsoft.com/office/drawing/2014/main" xmlns="" id="{B0FB6648-FD82-EE4C-BC07-1CFAC207C9AB}"/>
              </a:ext>
            </a:extLst>
          </p:cNvPr>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latin typeface="Arial" charset="0"/>
                <a:cs typeface="Arial" charset="0"/>
              </a:defRPr>
            </a:lvl1pPr>
          </a:lstStyle>
          <a:p>
            <a:pPr>
              <a:defRPr/>
            </a:pPr>
            <a:fld id="{63BD1FDE-2DB7-794D-A350-2C4E27C62379}" type="datetimeFigureOut">
              <a:rPr lang="sl-SI"/>
              <a:pPr>
                <a:defRPr/>
              </a:pPr>
              <a:t>6.12.2019</a:t>
            </a:fld>
            <a:endParaRPr lang="sl-SI"/>
          </a:p>
        </p:txBody>
      </p:sp>
      <p:sp>
        <p:nvSpPr>
          <p:cNvPr id="28" name="Ograda noge 27">
            <a:extLst>
              <a:ext uri="{FF2B5EF4-FFF2-40B4-BE49-F238E27FC236}">
                <a16:creationId xmlns:a16="http://schemas.microsoft.com/office/drawing/2014/main" xmlns="" id="{74BB8689-5500-BB42-93F1-06F9CFC9E73E}"/>
              </a:ext>
            </a:extLst>
          </p:cNvPr>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latin typeface="Arial" charset="0"/>
                <a:cs typeface="Arial" charset="0"/>
              </a:defRPr>
            </a:lvl1pPr>
          </a:lstStyle>
          <a:p>
            <a:pPr>
              <a:defRPr/>
            </a:pPr>
            <a:endParaRPr lang="sl-SI"/>
          </a:p>
        </p:txBody>
      </p:sp>
      <p:sp>
        <p:nvSpPr>
          <p:cNvPr id="5" name="Ograda številke diapozitiva 4">
            <a:extLst>
              <a:ext uri="{FF2B5EF4-FFF2-40B4-BE49-F238E27FC236}">
                <a16:creationId xmlns:a16="http://schemas.microsoft.com/office/drawing/2014/main" xmlns="" id="{D9CBF032-100C-8B44-BA43-78F5D1F42F5B}"/>
              </a:ext>
            </a:extLst>
          </p:cNvPr>
          <p:cNvSpPr>
            <a:spLocks noGrp="1"/>
          </p:cNvSpPr>
          <p:nvPr>
            <p:ph type="sldNum" sz="quarter" idx="4"/>
          </p:nvPr>
        </p:nvSpPr>
        <p:spPr>
          <a:xfrm>
            <a:off x="8229600" y="6477000"/>
            <a:ext cx="7620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solidFill>
                  <a:srgbClr val="D38E27"/>
                </a:solidFill>
              </a:defRPr>
            </a:lvl1pPr>
          </a:lstStyle>
          <a:p>
            <a:pPr>
              <a:defRPr/>
            </a:pPr>
            <a:fld id="{7B67B37B-44A3-E44F-80D3-678DEF942117}" type="slidenum">
              <a:rPr lang="sl-SI" altLang="sl-SI"/>
              <a:pPr>
                <a:defRPr/>
              </a:pPr>
              <a:t>‹#›</a:t>
            </a:fld>
            <a:endParaRPr lang="sl-SI" altLang="sl-SI"/>
          </a:p>
        </p:txBody>
      </p:sp>
      <p:sp>
        <p:nvSpPr>
          <p:cNvPr id="10" name="Ograda naslova 9">
            <a:extLst>
              <a:ext uri="{FF2B5EF4-FFF2-40B4-BE49-F238E27FC236}">
                <a16:creationId xmlns:a16="http://schemas.microsoft.com/office/drawing/2014/main" xmlns="" id="{B6D0D78A-E5AC-DC42-A506-F98077C1EA27}"/>
              </a:ext>
            </a:extLst>
          </p:cNvPr>
          <p:cNvSpPr>
            <a:spLocks noGrp="1"/>
          </p:cNvSpPr>
          <p:nvPr>
            <p:ph type="title"/>
          </p:nvPr>
        </p:nvSpPr>
        <p:spPr>
          <a:xfrm>
            <a:off x="304800" y="457200"/>
            <a:ext cx="8686800" cy="838200"/>
          </a:xfrm>
          <a:prstGeom prst="rect">
            <a:avLst/>
          </a:prstGeom>
        </p:spPr>
        <p:txBody>
          <a:bodyPr vert="horz" anchor="ctr">
            <a:normAutofit/>
          </a:bodyPr>
          <a:lstStyle/>
          <a:p>
            <a:r>
              <a:rPr lang="sl-SI"/>
              <a:t>Kliknite, če želite urediti slog naslova matrice</a:t>
            </a:r>
            <a:endParaRPr lang="en-US"/>
          </a:p>
        </p:txBody>
      </p:sp>
      <p:sp>
        <p:nvSpPr>
          <p:cNvPr id="9" name="Raven konektor 8">
            <a:extLst>
              <a:ext uri="{FF2B5EF4-FFF2-40B4-BE49-F238E27FC236}">
                <a16:creationId xmlns:a16="http://schemas.microsoft.com/office/drawing/2014/main" xmlns="" id="{38B226E1-6D83-AF48-BFF1-A09E18BEE19E}"/>
              </a:ext>
            </a:extLst>
          </p:cNvPr>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hangingPunct="1">
              <a:defRPr/>
            </a:pPr>
            <a:endParaRPr lang="en-US">
              <a:latin typeface="Arial" charset="0"/>
              <a:cs typeface="Arial" charset="0"/>
            </a:endParaRPr>
          </a:p>
        </p:txBody>
      </p:sp>
      <p:sp>
        <p:nvSpPr>
          <p:cNvPr id="12" name="Raven konektor 11">
            <a:extLst>
              <a:ext uri="{FF2B5EF4-FFF2-40B4-BE49-F238E27FC236}">
                <a16:creationId xmlns:a16="http://schemas.microsoft.com/office/drawing/2014/main" xmlns="" id="{3EC532C7-E744-6640-9772-E7C7E14D694D}"/>
              </a:ext>
            </a:extLst>
          </p:cNvPr>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hangingPunct="1">
              <a:defRPr/>
            </a:pPr>
            <a:endParaRPr lang="en-US">
              <a:latin typeface="Arial" charset="0"/>
              <a:cs typeface="Arial" charset="0"/>
            </a:endParaRPr>
          </a:p>
        </p:txBody>
      </p:sp>
    </p:spTree>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1" r:id="rId4"/>
    <p:sldLayoutId id="2147483827" r:id="rId5"/>
    <p:sldLayoutId id="2147483822" r:id="rId6"/>
    <p:sldLayoutId id="2147483828" r:id="rId7"/>
    <p:sldLayoutId id="2147483829" r:id="rId8"/>
    <p:sldLayoutId id="2147483830" r:id="rId9"/>
    <p:sldLayoutId id="2147483823" r:id="rId10"/>
    <p:sldLayoutId id="2147483831" r:id="rId11"/>
  </p:sldLayoutIdLst>
  <p:transition>
    <p:wedge/>
  </p:transition>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anose="020B0603020102020204" pitchFamily="34" charset="0"/>
        </a:defRPr>
      </a:lvl2pPr>
      <a:lvl3pPr algn="l" rtl="0" eaLnBrk="0" fontAlgn="base" hangingPunct="0">
        <a:spcBef>
          <a:spcPct val="0"/>
        </a:spcBef>
        <a:spcAft>
          <a:spcPct val="0"/>
        </a:spcAft>
        <a:defRPr sz="3600">
          <a:solidFill>
            <a:schemeClr val="tx2"/>
          </a:solidFill>
          <a:latin typeface="Franklin Gothic Medium" panose="020B0603020102020204" pitchFamily="34" charset="0"/>
        </a:defRPr>
      </a:lvl3pPr>
      <a:lvl4pPr algn="l" rtl="0" eaLnBrk="0" fontAlgn="base" hangingPunct="0">
        <a:spcBef>
          <a:spcPct val="0"/>
        </a:spcBef>
        <a:spcAft>
          <a:spcPct val="0"/>
        </a:spcAft>
        <a:defRPr sz="3600">
          <a:solidFill>
            <a:schemeClr val="tx2"/>
          </a:solidFill>
          <a:latin typeface="Franklin Gothic Medium" panose="020B0603020102020204" pitchFamily="34" charset="0"/>
        </a:defRPr>
      </a:lvl4pPr>
      <a:lvl5pPr algn="l" rtl="0" eaLnBrk="0" fontAlgn="base" hangingPunct="0">
        <a:spcBef>
          <a:spcPct val="0"/>
        </a:spcBef>
        <a:spcAft>
          <a:spcPct val="0"/>
        </a:spcAft>
        <a:defRPr sz="3600">
          <a:solidFill>
            <a:schemeClr val="tx2"/>
          </a:solidFill>
          <a:latin typeface="Franklin Gothic Medium" panose="020B0603020102020204" pitchFamily="34" charset="0"/>
        </a:defRPr>
      </a:lvl5pPr>
      <a:lvl6pPr marL="457200" algn="l" rtl="0" fontAlgn="base">
        <a:spcBef>
          <a:spcPct val="0"/>
        </a:spcBef>
        <a:spcAft>
          <a:spcPct val="0"/>
        </a:spcAft>
        <a:defRPr sz="3600">
          <a:solidFill>
            <a:schemeClr val="tx2"/>
          </a:solidFill>
          <a:latin typeface="Franklin Gothic Medium" panose="020B0603020102020204" pitchFamily="34" charset="0"/>
        </a:defRPr>
      </a:lvl6pPr>
      <a:lvl7pPr marL="914400" algn="l" rtl="0" fontAlgn="base">
        <a:spcBef>
          <a:spcPct val="0"/>
        </a:spcBef>
        <a:spcAft>
          <a:spcPct val="0"/>
        </a:spcAft>
        <a:defRPr sz="3600">
          <a:solidFill>
            <a:schemeClr val="tx2"/>
          </a:solidFill>
          <a:latin typeface="Franklin Gothic Medium" panose="020B0603020102020204" pitchFamily="34" charset="0"/>
        </a:defRPr>
      </a:lvl7pPr>
      <a:lvl8pPr marL="1371600" algn="l" rtl="0" fontAlgn="base">
        <a:spcBef>
          <a:spcPct val="0"/>
        </a:spcBef>
        <a:spcAft>
          <a:spcPct val="0"/>
        </a:spcAft>
        <a:defRPr sz="3600">
          <a:solidFill>
            <a:schemeClr val="tx2"/>
          </a:solidFill>
          <a:latin typeface="Franklin Gothic Medium" panose="020B0603020102020204" pitchFamily="34" charset="0"/>
        </a:defRPr>
      </a:lvl8pPr>
      <a:lvl9pPr marL="1828800" algn="l" rtl="0" fontAlgn="base">
        <a:spcBef>
          <a:spcPct val="0"/>
        </a:spcBef>
        <a:spcAft>
          <a:spcPct val="0"/>
        </a:spcAft>
        <a:defRPr sz="3600">
          <a:solidFill>
            <a:schemeClr val="tx2"/>
          </a:solidFill>
          <a:latin typeface="Franklin Gothic Medium" panose="020B0603020102020204"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2"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2"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2"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2"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2"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Naslov 1">
            <a:extLst>
              <a:ext uri="{FF2B5EF4-FFF2-40B4-BE49-F238E27FC236}">
                <a16:creationId xmlns:a16="http://schemas.microsoft.com/office/drawing/2014/main" xmlns="" id="{D96C18FE-B212-0940-8870-B94BA8D10F60}"/>
              </a:ext>
            </a:extLst>
          </p:cNvPr>
          <p:cNvSpPr>
            <a:spLocks noGrp="1"/>
          </p:cNvSpPr>
          <p:nvPr>
            <p:ph type="ctrTitle"/>
          </p:nvPr>
        </p:nvSpPr>
        <p:spPr>
          <a:xfrm>
            <a:off x="467544" y="3861048"/>
            <a:ext cx="8458200" cy="1222375"/>
          </a:xfrm>
        </p:spPr>
        <p:txBody>
          <a:bodyPr/>
          <a:lstStyle/>
          <a:p>
            <a:pPr eaLnBrk="1" fontAlgn="auto" hangingPunct="1">
              <a:spcAft>
                <a:spcPts val="0"/>
              </a:spcAft>
              <a:defRPr/>
            </a:pPr>
            <a:r>
              <a:rPr lang="sl-SI" dirty="0"/>
              <a:t>HISTORY OF OUR SCHOOL</a:t>
            </a:r>
          </a:p>
        </p:txBody>
      </p:sp>
      <p:pic>
        <p:nvPicPr>
          <p:cNvPr id="4" name="Picture 4">
            <a:extLst>
              <a:ext uri="{FF2B5EF4-FFF2-40B4-BE49-F238E27FC236}">
                <a16:creationId xmlns:a16="http://schemas.microsoft.com/office/drawing/2014/main" xmlns="" id="{BBCED98A-9C2F-674A-93B5-B900C3E05F51}"/>
              </a:ext>
            </a:extLst>
          </p:cNvPr>
          <p:cNvPicPr>
            <a:picLocks noChangeAspect="1" noChangeArrowheads="1"/>
          </p:cNvPicPr>
          <p:nvPr/>
        </p:nvPicPr>
        <p:blipFill rotWithShape="1">
          <a:blip r:embed="rId2" cstate="print"/>
          <a:srcRect l="4760" t="26073" r="3182" b="9204"/>
          <a:stretch/>
        </p:blipFill>
        <p:spPr bwMode="auto">
          <a:xfrm>
            <a:off x="2123728" y="620688"/>
            <a:ext cx="4496286" cy="253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oljeZBesedilom 1"/>
          <p:cNvSpPr txBox="1"/>
          <p:nvPr/>
        </p:nvSpPr>
        <p:spPr>
          <a:xfrm>
            <a:off x="539552" y="6122255"/>
            <a:ext cx="6192688" cy="369332"/>
          </a:xfrm>
          <a:prstGeom prst="rect">
            <a:avLst/>
          </a:prstGeom>
          <a:noFill/>
        </p:spPr>
        <p:txBody>
          <a:bodyPr wrap="square" rtlCol="0">
            <a:spAutoFit/>
          </a:bodyPr>
          <a:lstStyle/>
          <a:p>
            <a:r>
              <a:rPr lang="sl-SI" dirty="0" smtClean="0"/>
              <a:t>Lidija Petrovčič </a:t>
            </a:r>
            <a:r>
              <a:rPr lang="sl-SI" dirty="0" err="1" smtClean="0"/>
              <a:t>with</a:t>
            </a:r>
            <a:r>
              <a:rPr lang="sl-SI" dirty="0" smtClean="0"/>
              <a:t> </a:t>
            </a:r>
            <a:r>
              <a:rPr lang="sl-SI" dirty="0" err="1" smtClean="0"/>
              <a:t>other</a:t>
            </a:r>
            <a:r>
              <a:rPr lang="sl-SI" dirty="0" smtClean="0"/>
              <a:t> </a:t>
            </a:r>
            <a:r>
              <a:rPr lang="sl-SI" dirty="0" err="1" smtClean="0"/>
              <a:t>teachers</a:t>
            </a:r>
            <a:r>
              <a:rPr lang="sl-SI" dirty="0" smtClean="0"/>
              <a:t> </a:t>
            </a:r>
            <a:r>
              <a:rPr lang="sl-SI" dirty="0" err="1" smtClean="0"/>
              <a:t>and</a:t>
            </a:r>
            <a:r>
              <a:rPr lang="sl-SI" dirty="0" smtClean="0"/>
              <a:t> </a:t>
            </a:r>
            <a:r>
              <a:rPr lang="sl-SI" dirty="0" err="1" smtClean="0"/>
              <a:t>pupils</a:t>
            </a:r>
            <a:endParaRPr lang="sl-SI" dirty="0"/>
          </a:p>
        </p:txBody>
      </p:sp>
    </p:spTree>
  </p:cSld>
  <p:clrMapOvr>
    <a:masterClrMapping/>
  </p:clrMapOvr>
  <p:transition>
    <p:wedg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a:extLst>
              <a:ext uri="{FF2B5EF4-FFF2-40B4-BE49-F238E27FC236}">
                <a16:creationId xmlns:a16="http://schemas.microsoft.com/office/drawing/2014/main" xmlns="" id="{C4C51462-50F5-014B-BE24-25A73AB778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PoljeZBesedilom 2">
            <a:extLst>
              <a:ext uri="{FF2B5EF4-FFF2-40B4-BE49-F238E27FC236}">
                <a16:creationId xmlns:a16="http://schemas.microsoft.com/office/drawing/2014/main" xmlns="" id="{D515CA29-7D2E-5341-81EB-F2CE59B414F7}"/>
              </a:ext>
            </a:extLst>
          </p:cNvPr>
          <p:cNvSpPr txBox="1">
            <a:spLocks noChangeArrowheads="1"/>
          </p:cNvSpPr>
          <p:nvPr/>
        </p:nvSpPr>
        <p:spPr bwMode="auto">
          <a:xfrm>
            <a:off x="0" y="621851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itchFamily="2"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itchFamily="2"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itchFamily="2"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itchFamily="2"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itchFamily="2"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9pPr>
          </a:lstStyle>
          <a:p>
            <a:pPr algn="ctr" eaLnBrk="1" hangingPunct="1">
              <a:spcBef>
                <a:spcPct val="0"/>
              </a:spcBef>
              <a:buClrTx/>
              <a:buSzTx/>
              <a:buFontTx/>
              <a:buNone/>
            </a:pPr>
            <a:r>
              <a:rPr lang="en-US" altLang="en-US" sz="1600" dirty="0" smtClean="0">
                <a:latin typeface="Arial" panose="020B0604020202020204" pitchFamily="34" charset="0"/>
              </a:rPr>
              <a:t>In </a:t>
            </a:r>
            <a:r>
              <a:rPr lang="en-US" altLang="en-US" sz="1600" dirty="0">
                <a:latin typeface="Arial" panose="020B0604020202020204" pitchFamily="34" charset="0"/>
              </a:rPr>
              <a:t>1958/59, a park was arranged in front of the school </a:t>
            </a:r>
            <a:r>
              <a:rPr lang="en-US" altLang="en-US" sz="1600" dirty="0" smtClean="0">
                <a:latin typeface="Arial" panose="020B0604020202020204" pitchFamily="34" charset="0"/>
              </a:rPr>
              <a:t>and</a:t>
            </a:r>
            <a:r>
              <a:rPr lang="sl-SI" altLang="en-US" sz="1600" dirty="0" smtClean="0">
                <a:latin typeface="Arial" panose="020B0604020202020204" pitchFamily="34" charset="0"/>
              </a:rPr>
              <a:t> </a:t>
            </a:r>
            <a:r>
              <a:rPr lang="sl-SI" altLang="en-US" sz="1600" dirty="0" err="1" smtClean="0">
                <a:latin typeface="Arial" panose="020B0604020202020204" pitchFamily="34" charset="0"/>
              </a:rPr>
              <a:t>there</a:t>
            </a:r>
            <a:r>
              <a:rPr lang="sl-SI" altLang="en-US" sz="1600" dirty="0" smtClean="0">
                <a:latin typeface="Arial" panose="020B0604020202020204" pitchFamily="34" charset="0"/>
              </a:rPr>
              <a:t> </a:t>
            </a:r>
            <a:r>
              <a:rPr lang="sl-SI" altLang="en-US" sz="1600" dirty="0" err="1" smtClean="0">
                <a:latin typeface="Arial" panose="020B0604020202020204" pitchFamily="34" charset="0"/>
              </a:rPr>
              <a:t>was</a:t>
            </a:r>
            <a:r>
              <a:rPr lang="sl-SI" altLang="en-US" sz="1600" dirty="0" smtClean="0">
                <a:latin typeface="Arial" panose="020B0604020202020204" pitchFamily="34" charset="0"/>
              </a:rPr>
              <a:t> </a:t>
            </a:r>
            <a:r>
              <a:rPr lang="en-US" altLang="en-US" sz="1600" dirty="0" smtClean="0">
                <a:latin typeface="Arial" panose="020B0604020202020204" pitchFamily="34" charset="0"/>
              </a:rPr>
              <a:t> </a:t>
            </a:r>
            <a:r>
              <a:rPr lang="en-US" altLang="en-US" sz="1600" dirty="0">
                <a:latin typeface="Arial" panose="020B0604020202020204" pitchFamily="34" charset="0"/>
              </a:rPr>
              <a:t>a school playground for the </a:t>
            </a:r>
            <a:r>
              <a:rPr lang="en-US" altLang="en-US" sz="1600" dirty="0" smtClean="0">
                <a:latin typeface="Arial" panose="020B0604020202020204" pitchFamily="34" charset="0"/>
              </a:rPr>
              <a:t>school</a:t>
            </a:r>
            <a:r>
              <a:rPr lang="sl-SI" altLang="en-US" sz="1600" dirty="0" err="1" smtClean="0">
                <a:latin typeface="Arial" panose="020B0604020202020204" pitchFamily="34" charset="0"/>
              </a:rPr>
              <a:t>children</a:t>
            </a:r>
            <a:r>
              <a:rPr lang="sl-SI" altLang="en-US" sz="1600" dirty="0" smtClean="0">
                <a:latin typeface="Arial" panose="020B0604020202020204" pitchFamily="34" charset="0"/>
              </a:rPr>
              <a:t>.</a:t>
            </a:r>
            <a:endParaRPr lang="sl-SI" altLang="sl-SI" sz="1600" dirty="0">
              <a:solidFill>
                <a:schemeClr val="tx1"/>
              </a:solidFill>
              <a:latin typeface="Arial" panose="020B0604020202020204" pitchFamily="34" charset="0"/>
            </a:endParaRPr>
          </a:p>
        </p:txBody>
      </p:sp>
    </p:spTree>
  </p:cSld>
  <p:clrMapOvr>
    <a:masterClrMapping/>
  </p:clrMapOvr>
  <p:transition>
    <p:wedg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a:extLst>
              <a:ext uri="{FF2B5EF4-FFF2-40B4-BE49-F238E27FC236}">
                <a16:creationId xmlns:a16="http://schemas.microsoft.com/office/drawing/2014/main" xmlns="" id="{0F4CA340-8B63-A24B-91EA-A2C31DAC4F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2888"/>
            <a:ext cx="9144000" cy="640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PoljeZBesedilom 3">
            <a:extLst>
              <a:ext uri="{FF2B5EF4-FFF2-40B4-BE49-F238E27FC236}">
                <a16:creationId xmlns:a16="http://schemas.microsoft.com/office/drawing/2014/main" xmlns="" id="{2D4218A9-1E48-874C-BFBF-191A4548BD85}"/>
              </a:ext>
            </a:extLst>
          </p:cNvPr>
          <p:cNvSpPr txBox="1">
            <a:spLocks noChangeArrowheads="1"/>
          </p:cNvSpPr>
          <p:nvPr/>
        </p:nvSpPr>
        <p:spPr bwMode="auto">
          <a:xfrm>
            <a:off x="1258888" y="6196013"/>
            <a:ext cx="60483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itchFamily="2"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itchFamily="2"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itchFamily="2"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itchFamily="2"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itchFamily="2"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9pPr>
          </a:lstStyle>
          <a:p>
            <a:pPr algn="ctr" eaLnBrk="1" hangingPunct="1">
              <a:spcBef>
                <a:spcPct val="0"/>
              </a:spcBef>
              <a:buClrTx/>
              <a:buSzTx/>
              <a:buFontTx/>
              <a:buNone/>
            </a:pPr>
            <a:r>
              <a:rPr lang="sl-SI" altLang="sl-SI" sz="1600" dirty="0">
                <a:latin typeface="Arial" panose="020B0604020202020204" pitchFamily="34" charset="0"/>
              </a:rPr>
              <a:t>The view on our school in 1960.</a:t>
            </a:r>
          </a:p>
        </p:txBody>
      </p:sp>
    </p:spTree>
  </p:cSld>
  <p:clrMapOvr>
    <a:masterClrMapping/>
  </p:clrMapOvr>
  <p:transition>
    <p:wedg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Ograda vsebine 2">
            <a:extLst>
              <a:ext uri="{FF2B5EF4-FFF2-40B4-BE49-F238E27FC236}">
                <a16:creationId xmlns:a16="http://schemas.microsoft.com/office/drawing/2014/main" xmlns="" id="{3E6CB20A-516D-F040-B6D2-66FAE842FF72}"/>
              </a:ext>
            </a:extLst>
          </p:cNvPr>
          <p:cNvSpPr>
            <a:spLocks noGrp="1"/>
          </p:cNvSpPr>
          <p:nvPr>
            <p:ph sz="half" idx="1"/>
          </p:nvPr>
        </p:nvSpPr>
        <p:spPr>
          <a:xfrm>
            <a:off x="106363" y="188913"/>
            <a:ext cx="3313112" cy="6119812"/>
          </a:xfrm>
        </p:spPr>
        <p:txBody>
          <a:bodyPr/>
          <a:lstStyle/>
          <a:p>
            <a:pPr eaLnBrk="1" hangingPunct="1"/>
            <a:r>
              <a:rPr lang="en-US" altLang="en-US" dirty="0"/>
              <a:t>The number of pupils was constantly growing and a new school building was built in </a:t>
            </a:r>
            <a:r>
              <a:rPr lang="en-US" altLang="en-US" dirty="0" err="1"/>
              <a:t>Podlubnik</a:t>
            </a:r>
            <a:r>
              <a:rPr lang="en-US" altLang="en-US" dirty="0"/>
              <a:t> in </a:t>
            </a:r>
            <a:r>
              <a:rPr lang="en-US" altLang="en-US" dirty="0" smtClean="0"/>
              <a:t>1973</a:t>
            </a:r>
            <a:r>
              <a:rPr lang="sl-SI" altLang="en-US" dirty="0" smtClean="0"/>
              <a:t>.</a:t>
            </a:r>
            <a:r>
              <a:rPr lang="en-US" altLang="en-US" dirty="0" smtClean="0"/>
              <a:t> </a:t>
            </a:r>
            <a:r>
              <a:rPr lang="en-US" altLang="en-US" dirty="0"/>
              <a:t>Graduate students </a:t>
            </a:r>
            <a:r>
              <a:rPr lang="en-US" altLang="en-US" dirty="0" smtClean="0"/>
              <a:t>remain</a:t>
            </a:r>
            <a:r>
              <a:rPr lang="sl-SI" altLang="en-US" dirty="0" err="1" smtClean="0"/>
              <a:t>ed</a:t>
            </a:r>
            <a:r>
              <a:rPr lang="en-US" altLang="en-US" dirty="0" smtClean="0"/>
              <a:t> </a:t>
            </a:r>
            <a:r>
              <a:rPr lang="en-US" altLang="en-US" dirty="0"/>
              <a:t>in the old school and the subject class moved to the new school</a:t>
            </a:r>
            <a:endParaRPr lang="sl-SI" altLang="sl-SI" b="1" dirty="0"/>
          </a:p>
        </p:txBody>
      </p:sp>
      <p:pic>
        <p:nvPicPr>
          <p:cNvPr id="24578" name="Picture 2">
            <a:extLst>
              <a:ext uri="{FF2B5EF4-FFF2-40B4-BE49-F238E27FC236}">
                <a16:creationId xmlns:a16="http://schemas.microsoft.com/office/drawing/2014/main" xmlns="" id="{6BA3E3F5-F1C1-4345-8487-48D09FC31B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7413" y="1160463"/>
            <a:ext cx="5724525"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edg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Ograda vsebine 2">
            <a:extLst>
              <a:ext uri="{FF2B5EF4-FFF2-40B4-BE49-F238E27FC236}">
                <a16:creationId xmlns:a16="http://schemas.microsoft.com/office/drawing/2014/main" xmlns="" id="{B4909C53-1833-2348-BB87-59A2ABF76B58}"/>
              </a:ext>
            </a:extLst>
          </p:cNvPr>
          <p:cNvSpPr>
            <a:spLocks noGrp="1"/>
          </p:cNvSpPr>
          <p:nvPr>
            <p:ph sz="half" idx="1"/>
          </p:nvPr>
        </p:nvSpPr>
        <p:spPr>
          <a:xfrm>
            <a:off x="250825" y="404813"/>
            <a:ext cx="3673475" cy="5976937"/>
          </a:xfrm>
        </p:spPr>
        <p:txBody>
          <a:bodyPr>
            <a:normAutofit fontScale="92500" lnSpcReduction="20000"/>
          </a:bodyPr>
          <a:lstStyle/>
          <a:p>
            <a:r>
              <a:rPr lang="en-US" dirty="0"/>
              <a:t>After the apprenticeship school and high school </a:t>
            </a:r>
            <a:r>
              <a:rPr lang="en-US" dirty="0" smtClean="0"/>
              <a:t>ha</a:t>
            </a:r>
            <a:r>
              <a:rPr lang="sl-SI" dirty="0" smtClean="0"/>
              <a:t>d</a:t>
            </a:r>
            <a:r>
              <a:rPr lang="en-US" dirty="0" smtClean="0"/>
              <a:t> </a:t>
            </a:r>
            <a:r>
              <a:rPr lang="en-US" dirty="0"/>
              <a:t>been evicted, the reconstruction of the school </a:t>
            </a:r>
            <a:r>
              <a:rPr lang="en-US" dirty="0" smtClean="0"/>
              <a:t>beg</a:t>
            </a:r>
            <a:r>
              <a:rPr lang="sl-SI" dirty="0" err="1" smtClean="0"/>
              <a:t>an</a:t>
            </a:r>
            <a:r>
              <a:rPr lang="sl-SI" dirty="0" smtClean="0"/>
              <a:t>.</a:t>
            </a:r>
            <a:r>
              <a:rPr lang="en-US" dirty="0" smtClean="0"/>
              <a:t> </a:t>
            </a:r>
            <a:r>
              <a:rPr lang="sl-SI" dirty="0" smtClean="0"/>
              <a:t>It </a:t>
            </a:r>
            <a:r>
              <a:rPr lang="en-US" dirty="0" smtClean="0"/>
              <a:t>completed </a:t>
            </a:r>
            <a:r>
              <a:rPr lang="en-US" dirty="0"/>
              <a:t>in 1985 </a:t>
            </a:r>
            <a:r>
              <a:rPr lang="en-US" dirty="0" smtClean="0"/>
              <a:t>– </a:t>
            </a:r>
            <a:r>
              <a:rPr lang="sl-SI" dirty="0" err="1" smtClean="0"/>
              <a:t>This</a:t>
            </a:r>
            <a:r>
              <a:rPr lang="sl-SI" dirty="0" smtClean="0"/>
              <a:t> </a:t>
            </a:r>
            <a:r>
              <a:rPr lang="sl-SI" dirty="0" err="1" smtClean="0"/>
              <a:t>was</a:t>
            </a:r>
            <a:r>
              <a:rPr lang="sl-SI" dirty="0" smtClean="0"/>
              <a:t> </a:t>
            </a:r>
            <a:r>
              <a:rPr lang="sl-SI" dirty="0" err="1" smtClean="0"/>
              <a:t>an</a:t>
            </a:r>
            <a:r>
              <a:rPr lang="en-US" dirty="0" smtClean="0"/>
              <a:t> </a:t>
            </a:r>
            <a:r>
              <a:rPr lang="en-US" dirty="0"/>
              <a:t>eight-year school - Peter </a:t>
            </a:r>
            <a:r>
              <a:rPr lang="en-US" dirty="0" err="1"/>
              <a:t>Kavcic</a:t>
            </a:r>
            <a:r>
              <a:rPr lang="en-US" dirty="0"/>
              <a:t> Primary School.</a:t>
            </a:r>
          </a:p>
          <a:p>
            <a:r>
              <a:rPr lang="en-US" dirty="0"/>
              <a:t>In </a:t>
            </a:r>
            <a:r>
              <a:rPr lang="en-US" dirty="0" err="1"/>
              <a:t>Podlubnik</a:t>
            </a:r>
            <a:r>
              <a:rPr lang="en-US" dirty="0"/>
              <a:t>, the school is named after Ivan </a:t>
            </a:r>
            <a:r>
              <a:rPr lang="en-US" dirty="0" err="1"/>
              <a:t>Grohar</a:t>
            </a:r>
            <a:r>
              <a:rPr lang="en-US" dirty="0"/>
              <a:t> Elementary School.</a:t>
            </a:r>
          </a:p>
          <a:p>
            <a:r>
              <a:rPr lang="en-US" dirty="0"/>
              <a:t>In 1985/86, 996 pupils in 33 classes attended the school.</a:t>
            </a:r>
          </a:p>
        </p:txBody>
      </p:sp>
      <p:pic>
        <p:nvPicPr>
          <p:cNvPr id="25602" name="Picture 2" descr="http://www.o-sl-mesto.kr.edus.si/images/stories/slike/1_matjaz/zgodovina2/obnova%20OS%20v%2080-ih%20letih%20mala.jpg">
            <a:extLst>
              <a:ext uri="{FF2B5EF4-FFF2-40B4-BE49-F238E27FC236}">
                <a16:creationId xmlns:a16="http://schemas.microsoft.com/office/drawing/2014/main" xmlns="" id="{A55D3615-8F2E-4E4A-828A-0FDED4DB95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1900" y="0"/>
            <a:ext cx="5372100"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PoljeZBesedilom 5">
            <a:extLst>
              <a:ext uri="{FF2B5EF4-FFF2-40B4-BE49-F238E27FC236}">
                <a16:creationId xmlns:a16="http://schemas.microsoft.com/office/drawing/2014/main" xmlns="" id="{418FC457-48FA-2840-A7D9-E1C28793C859}"/>
              </a:ext>
            </a:extLst>
          </p:cNvPr>
          <p:cNvSpPr txBox="1">
            <a:spLocks noChangeArrowheads="1"/>
          </p:cNvSpPr>
          <p:nvPr/>
        </p:nvSpPr>
        <p:spPr bwMode="auto">
          <a:xfrm>
            <a:off x="3924300" y="4256088"/>
            <a:ext cx="46085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itchFamily="2"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itchFamily="2"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itchFamily="2"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itchFamily="2"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itchFamily="2"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9pPr>
          </a:lstStyle>
          <a:p>
            <a:pPr algn="ctr" eaLnBrk="1" hangingPunct="1">
              <a:spcBef>
                <a:spcPct val="0"/>
              </a:spcBef>
              <a:buClrTx/>
              <a:buSzTx/>
              <a:buFontTx/>
              <a:buNone/>
            </a:pPr>
            <a:r>
              <a:rPr lang="en-US" altLang="en-US" sz="1600" dirty="0">
                <a:latin typeface="Arial" panose="020B0604020202020204" pitchFamily="34" charset="0"/>
              </a:rPr>
              <a:t>Renovation of the school in 1983</a:t>
            </a:r>
            <a:endParaRPr lang="sl-SI" altLang="sl-SI" sz="1600" dirty="0">
              <a:solidFill>
                <a:schemeClr val="tx1"/>
              </a:solidFill>
              <a:latin typeface="Arial" panose="020B0604020202020204" pitchFamily="34" charset="0"/>
            </a:endParaRPr>
          </a:p>
        </p:txBody>
      </p:sp>
    </p:spTree>
  </p:cSld>
  <p:clrMapOvr>
    <a:masterClrMapping/>
  </p:clrMapOvr>
  <p:transition>
    <p:wedg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slov 1">
            <a:extLst>
              <a:ext uri="{FF2B5EF4-FFF2-40B4-BE49-F238E27FC236}">
                <a16:creationId xmlns:a16="http://schemas.microsoft.com/office/drawing/2014/main" xmlns="" id="{D90A6B58-39EB-D848-B174-CA23E07A4B46}"/>
              </a:ext>
            </a:extLst>
          </p:cNvPr>
          <p:cNvSpPr>
            <a:spLocks noGrp="1"/>
          </p:cNvSpPr>
          <p:nvPr>
            <p:ph type="title"/>
          </p:nvPr>
        </p:nvSpPr>
        <p:spPr/>
        <p:txBody>
          <a:bodyPr/>
          <a:lstStyle/>
          <a:p>
            <a:r>
              <a:rPr lang="en-US" dirty="0">
                <a:effectLst/>
              </a:rPr>
              <a:t>Independent Slovenia</a:t>
            </a:r>
          </a:p>
        </p:txBody>
      </p:sp>
      <p:sp>
        <p:nvSpPr>
          <p:cNvPr id="18435" name="Ograda vsebine 2">
            <a:extLst>
              <a:ext uri="{FF2B5EF4-FFF2-40B4-BE49-F238E27FC236}">
                <a16:creationId xmlns:a16="http://schemas.microsoft.com/office/drawing/2014/main" xmlns="" id="{383CCA86-4B2D-5C4C-9BB9-0785C12D1DFC}"/>
              </a:ext>
            </a:extLst>
          </p:cNvPr>
          <p:cNvSpPr>
            <a:spLocks noGrp="1"/>
          </p:cNvSpPr>
          <p:nvPr>
            <p:ph idx="1"/>
          </p:nvPr>
        </p:nvSpPr>
        <p:spPr>
          <a:xfrm>
            <a:off x="457200" y="1341438"/>
            <a:ext cx="3322638" cy="4784725"/>
          </a:xfrm>
        </p:spPr>
        <p:txBody>
          <a:bodyPr>
            <a:normAutofit fontScale="77500" lnSpcReduction="20000"/>
          </a:bodyPr>
          <a:lstStyle/>
          <a:p>
            <a:r>
              <a:rPr lang="en-US" dirty="0"/>
              <a:t>After the renovation, the school became a modern school with modern classrooms.</a:t>
            </a:r>
          </a:p>
          <a:p>
            <a:r>
              <a:rPr lang="en-US" dirty="0"/>
              <a:t>The school was renamed to the Ivan </a:t>
            </a:r>
            <a:r>
              <a:rPr lang="en-US" dirty="0" err="1"/>
              <a:t>Dolenec</a:t>
            </a:r>
            <a:r>
              <a:rPr lang="en-US" dirty="0"/>
              <a:t> Elementary School in July 2000, but it only lasted until 2001.</a:t>
            </a:r>
          </a:p>
          <a:p>
            <a:r>
              <a:rPr lang="en-US" dirty="0"/>
              <a:t>Since June 2001 it has been called the </a:t>
            </a:r>
            <a:r>
              <a:rPr lang="en-US" dirty="0" err="1"/>
              <a:t>Škofja</a:t>
            </a:r>
            <a:r>
              <a:rPr lang="en-US" dirty="0"/>
              <a:t> </a:t>
            </a:r>
            <a:r>
              <a:rPr lang="en-US" dirty="0" err="1" smtClean="0"/>
              <a:t>Loka</a:t>
            </a:r>
            <a:r>
              <a:rPr lang="sl-SI" dirty="0" smtClean="0"/>
              <a:t>- Mesto</a:t>
            </a:r>
            <a:r>
              <a:rPr lang="en-US" dirty="0" smtClean="0"/>
              <a:t> </a:t>
            </a:r>
            <a:r>
              <a:rPr lang="en-US" dirty="0"/>
              <a:t>Elementary School </a:t>
            </a:r>
            <a:r>
              <a:rPr lang="en-US" dirty="0" smtClean="0"/>
              <a:t>-</a:t>
            </a:r>
            <a:endParaRPr lang="sl-SI" sz="2400" b="1" dirty="0"/>
          </a:p>
        </p:txBody>
      </p:sp>
      <p:pic>
        <p:nvPicPr>
          <p:cNvPr id="26627" name="Picture 2" descr="http://www.o-sl-mesto.kr.edus.si/images/stories/slike/1_matjaz/zgodovina2/OS%20Ivana%20Dolenca%202000mala.jpg">
            <a:extLst>
              <a:ext uri="{FF2B5EF4-FFF2-40B4-BE49-F238E27FC236}">
                <a16:creationId xmlns:a16="http://schemas.microsoft.com/office/drawing/2014/main" xmlns="" id="{66EA80D9-8275-3745-8EBB-490C1C42B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3200" y="1268413"/>
            <a:ext cx="5130800"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PoljeZBesedilom 4">
            <a:extLst>
              <a:ext uri="{FF2B5EF4-FFF2-40B4-BE49-F238E27FC236}">
                <a16:creationId xmlns:a16="http://schemas.microsoft.com/office/drawing/2014/main" xmlns="" id="{CACC3AE3-0B7C-424A-A402-0AF4ECF3BFCF}"/>
              </a:ext>
            </a:extLst>
          </p:cNvPr>
          <p:cNvSpPr txBox="1">
            <a:spLocks noChangeArrowheads="1"/>
          </p:cNvSpPr>
          <p:nvPr/>
        </p:nvSpPr>
        <p:spPr bwMode="auto">
          <a:xfrm>
            <a:off x="3924300" y="5229225"/>
            <a:ext cx="52197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itchFamily="2"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itchFamily="2"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itchFamily="2"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itchFamily="2"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itchFamily="2"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9pPr>
          </a:lstStyle>
          <a:p>
            <a:pPr algn="ctr" eaLnBrk="1" hangingPunct="1">
              <a:spcBef>
                <a:spcPct val="0"/>
              </a:spcBef>
              <a:buClrTx/>
              <a:buSzTx/>
              <a:buNone/>
            </a:pPr>
            <a:r>
              <a:rPr lang="en-US" sz="1600" dirty="0">
                <a:latin typeface="Arial" panose="020B0604020202020204" pitchFamily="34" charset="0"/>
              </a:rPr>
              <a:t>A board with the name of Ivan </a:t>
            </a:r>
            <a:r>
              <a:rPr lang="en-US" sz="1600" dirty="0" err="1">
                <a:latin typeface="Arial" panose="020B0604020202020204" pitchFamily="34" charset="0"/>
              </a:rPr>
              <a:t>Dolenc</a:t>
            </a:r>
            <a:r>
              <a:rPr lang="en-US" sz="1600" dirty="0">
                <a:latin typeface="Arial" panose="020B0604020202020204" pitchFamily="34" charset="0"/>
              </a:rPr>
              <a:t> Primary School</a:t>
            </a:r>
            <a:r>
              <a:rPr lang="sl-SI" altLang="sl-SI" sz="1800" dirty="0">
                <a:solidFill>
                  <a:schemeClr val="tx1"/>
                </a:solidFill>
                <a:latin typeface="Arial" panose="020B0604020202020204" pitchFamily="34" charset="0"/>
              </a:rPr>
              <a:t> </a:t>
            </a:r>
          </a:p>
          <a:p>
            <a:pPr algn="ctr" eaLnBrk="1" hangingPunct="1">
              <a:spcBef>
                <a:spcPct val="0"/>
              </a:spcBef>
              <a:buClrTx/>
              <a:buSzTx/>
              <a:buFontTx/>
              <a:buNone/>
            </a:pPr>
            <a:r>
              <a:rPr lang="sl-SI" altLang="sl-SI" sz="800" dirty="0">
                <a:solidFill>
                  <a:schemeClr val="tx1"/>
                </a:solidFill>
                <a:latin typeface="Arial" panose="020B0604020202020204" pitchFamily="34" charset="0"/>
              </a:rPr>
              <a:t>(vir:Foto arhiv OŠ Škofja Loka – Mesto)</a:t>
            </a:r>
            <a:endParaRPr lang="sl-SI" altLang="sl-SI" sz="1800" dirty="0">
              <a:solidFill>
                <a:schemeClr val="tx1"/>
              </a:solidFill>
              <a:latin typeface="Arial" panose="020B0604020202020204" pitchFamily="34" charset="0"/>
            </a:endParaRPr>
          </a:p>
        </p:txBody>
      </p:sp>
    </p:spTree>
  </p:cSld>
  <p:clrMapOvr>
    <a:masterClrMapping/>
  </p:clrMapOvr>
  <p:transition>
    <p:wedg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Naslov 1">
            <a:extLst>
              <a:ext uri="{FF2B5EF4-FFF2-40B4-BE49-F238E27FC236}">
                <a16:creationId xmlns:a16="http://schemas.microsoft.com/office/drawing/2014/main" xmlns="" id="{FE49B0DB-1345-B14B-92B8-1776AC4C24DE}"/>
              </a:ext>
            </a:extLst>
          </p:cNvPr>
          <p:cNvSpPr>
            <a:spLocks noGrp="1"/>
          </p:cNvSpPr>
          <p:nvPr>
            <p:ph type="title"/>
          </p:nvPr>
        </p:nvSpPr>
        <p:spPr/>
        <p:txBody>
          <a:bodyPr>
            <a:normAutofit fontScale="90000"/>
          </a:bodyPr>
          <a:lstStyle/>
          <a:p>
            <a:r>
              <a:rPr lang="en-US" dirty="0">
                <a:effectLst/>
              </a:rPr>
              <a:t>Briefly about life and ways of teaching in school at different times</a:t>
            </a:r>
          </a:p>
        </p:txBody>
      </p:sp>
      <p:sp>
        <p:nvSpPr>
          <p:cNvPr id="2" name="Ograda vsebine 2">
            <a:extLst>
              <a:ext uri="{FF2B5EF4-FFF2-40B4-BE49-F238E27FC236}">
                <a16:creationId xmlns:a16="http://schemas.microsoft.com/office/drawing/2014/main" xmlns="" id="{2673EED7-D112-9049-B2D7-3B5C9382B317}"/>
              </a:ext>
            </a:extLst>
          </p:cNvPr>
          <p:cNvSpPr>
            <a:spLocks noGrp="1"/>
          </p:cNvSpPr>
          <p:nvPr>
            <p:ph sz="half" idx="1"/>
          </p:nvPr>
        </p:nvSpPr>
        <p:spPr>
          <a:xfrm>
            <a:off x="179388" y="1600200"/>
            <a:ext cx="4176712" cy="4924425"/>
          </a:xfrm>
        </p:spPr>
        <p:txBody>
          <a:bodyPr/>
          <a:lstStyle/>
          <a:p>
            <a:r>
              <a:rPr lang="en-US" sz="2200" dirty="0"/>
              <a:t>In 1932, when the history of our school building begins, we fell into the Kingdom of Yugoslavia, which was then run by King Alexander until 1933, and then on behalf of his youngest son Peter - Regent </a:t>
            </a:r>
            <a:r>
              <a:rPr lang="en-US" sz="2200" dirty="0" err="1"/>
              <a:t>Pavle</a:t>
            </a:r>
            <a:r>
              <a:rPr lang="en-US" sz="2200" dirty="0"/>
              <a:t> of the </a:t>
            </a:r>
            <a:r>
              <a:rPr lang="en-US" sz="2200" dirty="0" err="1"/>
              <a:t>Karadjordjevic</a:t>
            </a:r>
            <a:r>
              <a:rPr lang="en-US" sz="2200" dirty="0"/>
              <a:t> Dynasty.</a:t>
            </a:r>
          </a:p>
          <a:p>
            <a:r>
              <a:rPr lang="en-US" sz="2200" dirty="0"/>
              <a:t>The students learned Slovenian, computer science, writing, handwriting, hand-drawing, drawing, singing, gymnastics, religious instruction.</a:t>
            </a:r>
          </a:p>
          <a:p>
            <a:pPr marL="0" indent="0" eaLnBrk="1" hangingPunct="1">
              <a:lnSpc>
                <a:spcPct val="90000"/>
              </a:lnSpc>
              <a:buNone/>
            </a:pPr>
            <a:endParaRPr lang="sl-SI" altLang="en-US" sz="2200" b="1" dirty="0"/>
          </a:p>
        </p:txBody>
      </p:sp>
      <p:pic>
        <p:nvPicPr>
          <p:cNvPr id="27651" name="Picture 2">
            <a:extLst>
              <a:ext uri="{FF2B5EF4-FFF2-40B4-BE49-F238E27FC236}">
                <a16:creationId xmlns:a16="http://schemas.microsoft.com/office/drawing/2014/main" xmlns="" id="{C6907326-4B08-5C41-8071-C77BD07EF7D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3800" y="1484313"/>
            <a:ext cx="3113088"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PoljeZBesedilom 6">
            <a:extLst>
              <a:ext uri="{FF2B5EF4-FFF2-40B4-BE49-F238E27FC236}">
                <a16:creationId xmlns:a16="http://schemas.microsoft.com/office/drawing/2014/main" xmlns="" id="{5DFA1153-F30D-BB47-BD26-3E8AD5F9157D}"/>
              </a:ext>
            </a:extLst>
          </p:cNvPr>
          <p:cNvSpPr txBox="1">
            <a:spLocks noChangeArrowheads="1"/>
          </p:cNvSpPr>
          <p:nvPr/>
        </p:nvSpPr>
        <p:spPr bwMode="auto">
          <a:xfrm>
            <a:off x="5003800" y="6453188"/>
            <a:ext cx="31130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itchFamily="2"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itchFamily="2"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itchFamily="2"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itchFamily="2"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itchFamily="2"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9pPr>
          </a:lstStyle>
          <a:p>
            <a:pPr algn="ctr">
              <a:buNone/>
            </a:pPr>
            <a:r>
              <a:rPr lang="en-US" sz="1600" dirty="0">
                <a:latin typeface="Arial" panose="020B0604020202020204" pitchFamily="34" charset="0"/>
              </a:rPr>
              <a:t>Cover of the 1933 certificate</a:t>
            </a:r>
          </a:p>
        </p:txBody>
      </p:sp>
    </p:spTree>
  </p:cSld>
  <p:clrMapOvr>
    <a:masterClrMapping/>
  </p:clrMapOvr>
  <p:transition>
    <p:wedg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slovenski šolski muzej">
            <a:extLst>
              <a:ext uri="{FF2B5EF4-FFF2-40B4-BE49-F238E27FC236}">
                <a16:creationId xmlns:a16="http://schemas.microsoft.com/office/drawing/2014/main" xmlns="" id="{55D1A2FC-C4D9-EA42-8AEE-FD6423BEC4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PoljeZBesedilom 2">
            <a:extLst>
              <a:ext uri="{FF2B5EF4-FFF2-40B4-BE49-F238E27FC236}">
                <a16:creationId xmlns:a16="http://schemas.microsoft.com/office/drawing/2014/main" xmlns="" id="{14EDDA44-7F1D-A34F-87AE-FE1677F68202}"/>
              </a:ext>
            </a:extLst>
          </p:cNvPr>
          <p:cNvSpPr txBox="1">
            <a:spLocks noChangeArrowheads="1"/>
          </p:cNvSpPr>
          <p:nvPr/>
        </p:nvSpPr>
        <p:spPr bwMode="auto">
          <a:xfrm>
            <a:off x="395288" y="5949950"/>
            <a:ext cx="84248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itchFamily="2"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itchFamily="2"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itchFamily="2"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itchFamily="2"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itchFamily="2"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9pPr>
          </a:lstStyle>
          <a:p>
            <a:pPr algn="ctr" eaLnBrk="1" hangingPunct="1">
              <a:spcBef>
                <a:spcPct val="0"/>
              </a:spcBef>
              <a:buClrTx/>
              <a:buSzTx/>
              <a:buNone/>
            </a:pPr>
            <a:r>
              <a:rPr lang="en-US" sz="1600" dirty="0">
                <a:latin typeface="Arial" panose="020B0604020202020204" pitchFamily="34" charset="0"/>
              </a:rPr>
              <a:t>An example of a classroom from the Kingdom of Yugoslavia with a portrait of a king on the wall</a:t>
            </a:r>
          </a:p>
        </p:txBody>
      </p:sp>
    </p:spTree>
  </p:cSld>
  <p:clrMapOvr>
    <a:masterClrMapping/>
  </p:clrMapOvr>
  <p:transition>
    <p:wedg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descr="8770-lepovedenje1">
            <a:extLst>
              <a:ext uri="{FF2B5EF4-FFF2-40B4-BE49-F238E27FC236}">
                <a16:creationId xmlns:a16="http://schemas.microsoft.com/office/drawing/2014/main" xmlns="" id="{78D0B69C-F419-B446-B8C1-94B403C76D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0"/>
            <a:ext cx="752475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PoljeZBesedilom 2">
            <a:extLst>
              <a:ext uri="{FF2B5EF4-FFF2-40B4-BE49-F238E27FC236}">
                <a16:creationId xmlns:a16="http://schemas.microsoft.com/office/drawing/2014/main" xmlns="" id="{AF8E96D4-473D-D640-A868-538D6BDA06CA}"/>
              </a:ext>
            </a:extLst>
          </p:cNvPr>
          <p:cNvSpPr txBox="1">
            <a:spLocks noChangeArrowheads="1"/>
          </p:cNvSpPr>
          <p:nvPr/>
        </p:nvSpPr>
        <p:spPr bwMode="auto">
          <a:xfrm>
            <a:off x="7596188" y="1484313"/>
            <a:ext cx="154781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itchFamily="2"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itchFamily="2"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itchFamily="2"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itchFamily="2"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itchFamily="2"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9pPr>
          </a:lstStyle>
          <a:p>
            <a:pPr eaLnBrk="1" hangingPunct="1">
              <a:spcBef>
                <a:spcPct val="0"/>
              </a:spcBef>
              <a:buClrTx/>
              <a:buSzTx/>
              <a:buNone/>
            </a:pPr>
            <a:r>
              <a:rPr lang="en-US" sz="1600" dirty="0">
                <a:latin typeface="Arial" panose="020B0604020202020204" pitchFamily="34" charset="0"/>
              </a:rPr>
              <a:t>School rules from the time of the Kingdom of Yugoslavia</a:t>
            </a:r>
          </a:p>
          <a:p>
            <a:pPr eaLnBrk="1" hangingPunct="1">
              <a:spcBef>
                <a:spcPct val="0"/>
              </a:spcBef>
              <a:buClrTx/>
              <a:buSzTx/>
              <a:buFontTx/>
              <a:buNone/>
            </a:pPr>
            <a:endParaRPr lang="sl-SI" altLang="sl-SI" sz="1600" dirty="0">
              <a:solidFill>
                <a:schemeClr val="tx1"/>
              </a:solidFill>
              <a:latin typeface="Arial" panose="020B0604020202020204" pitchFamily="34" charset="0"/>
            </a:endParaRPr>
          </a:p>
        </p:txBody>
      </p:sp>
    </p:spTree>
  </p:cSld>
  <p:clrMapOvr>
    <a:masterClrMapping/>
  </p:clrMapOvr>
  <p:transition>
    <p:wedg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Ograda vsebine 2">
            <a:extLst>
              <a:ext uri="{FF2B5EF4-FFF2-40B4-BE49-F238E27FC236}">
                <a16:creationId xmlns:a16="http://schemas.microsoft.com/office/drawing/2014/main" xmlns="" id="{2D253CAA-8AE6-E949-9C1E-30C97E9E1F46}"/>
              </a:ext>
            </a:extLst>
          </p:cNvPr>
          <p:cNvSpPr>
            <a:spLocks noGrp="1"/>
          </p:cNvSpPr>
          <p:nvPr>
            <p:ph sz="half" idx="1"/>
          </p:nvPr>
        </p:nvSpPr>
        <p:spPr>
          <a:xfrm>
            <a:off x="457200" y="333375"/>
            <a:ext cx="4038600" cy="5792788"/>
          </a:xfrm>
        </p:spPr>
        <p:txBody>
          <a:bodyPr/>
          <a:lstStyle/>
          <a:p>
            <a:r>
              <a:rPr lang="en-US" sz="2200" dirty="0"/>
              <a:t>After World War II we lived in the Socialist Federal Republic of Yugoslavia headed by President Tito until his death in 1980.</a:t>
            </a:r>
          </a:p>
          <a:p>
            <a:r>
              <a:rPr lang="en-US" sz="2200" dirty="0"/>
              <a:t>In schools, students were taught similar subjects as </a:t>
            </a:r>
            <a:r>
              <a:rPr lang="sl-SI" sz="2200" dirty="0" err="1" smtClean="0"/>
              <a:t>we</a:t>
            </a:r>
            <a:r>
              <a:rPr lang="en-US" sz="2200" dirty="0" smtClean="0"/>
              <a:t> </a:t>
            </a:r>
            <a:r>
              <a:rPr lang="en-US" sz="2200" dirty="0"/>
              <a:t>know them today, with only slightly different content - history - battles in the National Liberation War across Yugoslavia, and they also had a Serbo-Croatian language in Cyrillic.</a:t>
            </a:r>
          </a:p>
        </p:txBody>
      </p:sp>
      <p:pic>
        <p:nvPicPr>
          <p:cNvPr id="30722" name="Picture 2">
            <a:extLst>
              <a:ext uri="{FF2B5EF4-FFF2-40B4-BE49-F238E27FC236}">
                <a16:creationId xmlns:a16="http://schemas.microsoft.com/office/drawing/2014/main" xmlns="" id="{31F60F17-DC37-F744-A747-AEAE514CADA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076825" y="115888"/>
            <a:ext cx="3889375" cy="5400675"/>
          </a:xfrm>
          <a:noFill/>
        </p:spPr>
      </p:pic>
      <p:sp>
        <p:nvSpPr>
          <p:cNvPr id="30723" name="PoljeZBesedilom 5">
            <a:extLst>
              <a:ext uri="{FF2B5EF4-FFF2-40B4-BE49-F238E27FC236}">
                <a16:creationId xmlns:a16="http://schemas.microsoft.com/office/drawing/2014/main" xmlns="" id="{F4376B69-7568-5C40-B68D-FAF3C17C6760}"/>
              </a:ext>
            </a:extLst>
          </p:cNvPr>
          <p:cNvSpPr txBox="1">
            <a:spLocks noChangeArrowheads="1"/>
          </p:cNvSpPr>
          <p:nvPr/>
        </p:nvSpPr>
        <p:spPr bwMode="auto">
          <a:xfrm>
            <a:off x="5148263" y="5661025"/>
            <a:ext cx="36718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itchFamily="2"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itchFamily="2"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itchFamily="2"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itchFamily="2"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itchFamily="2"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9pPr>
          </a:lstStyle>
          <a:p>
            <a:pPr algn="ctr" eaLnBrk="1" hangingPunct="1">
              <a:spcBef>
                <a:spcPct val="0"/>
              </a:spcBef>
              <a:buClrTx/>
              <a:buSzTx/>
              <a:buNone/>
            </a:pPr>
            <a:r>
              <a:rPr lang="en-US" sz="1600" dirty="0">
                <a:latin typeface="Arial" panose="020B0604020202020204" pitchFamily="34" charset="0"/>
              </a:rPr>
              <a:t>Example of SFRJ school certificate</a:t>
            </a:r>
          </a:p>
          <a:p>
            <a:pPr algn="ctr" eaLnBrk="1" hangingPunct="1">
              <a:spcBef>
                <a:spcPct val="0"/>
              </a:spcBef>
              <a:buClrTx/>
              <a:buSzTx/>
              <a:buFontTx/>
              <a:buNone/>
            </a:pPr>
            <a:endParaRPr lang="sl-SI" altLang="sl-SI" sz="1600" dirty="0">
              <a:solidFill>
                <a:schemeClr val="tx1"/>
              </a:solidFill>
              <a:latin typeface="Arial" panose="020B0604020202020204" pitchFamily="34" charset="0"/>
            </a:endParaRPr>
          </a:p>
        </p:txBody>
      </p:sp>
    </p:spTree>
  </p:cSld>
  <p:clrMapOvr>
    <a:masterClrMapping/>
  </p:clrMapOvr>
  <p:transition>
    <p:wedg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Ograda vsebine 2">
            <a:extLst>
              <a:ext uri="{FF2B5EF4-FFF2-40B4-BE49-F238E27FC236}">
                <a16:creationId xmlns:a16="http://schemas.microsoft.com/office/drawing/2014/main" xmlns="" id="{AAD6B5DF-06BC-8A4E-8956-FF945AFFC636}"/>
              </a:ext>
            </a:extLst>
          </p:cNvPr>
          <p:cNvSpPr>
            <a:spLocks noGrp="1"/>
          </p:cNvSpPr>
          <p:nvPr>
            <p:ph sz="half" idx="1"/>
          </p:nvPr>
        </p:nvSpPr>
        <p:spPr>
          <a:xfrm>
            <a:off x="250825" y="333375"/>
            <a:ext cx="3673475" cy="6264275"/>
          </a:xfrm>
        </p:spPr>
        <p:txBody>
          <a:bodyPr>
            <a:normAutofit fontScale="92500"/>
          </a:bodyPr>
          <a:lstStyle/>
          <a:p>
            <a:r>
              <a:rPr lang="en-US" sz="2400" dirty="0"/>
              <a:t>The school was up to 70 years 6 days a week.</a:t>
            </a:r>
          </a:p>
          <a:p>
            <a:r>
              <a:rPr lang="en-US" sz="2400" dirty="0"/>
              <a:t>They went to school at the age of 7 and attended it for 8 years.</a:t>
            </a:r>
          </a:p>
          <a:p>
            <a:r>
              <a:rPr lang="en-US" sz="2400" dirty="0"/>
              <a:t>In 1st grade, they were </a:t>
            </a:r>
            <a:r>
              <a:rPr lang="en-US" sz="2400" dirty="0" err="1"/>
              <a:t>cicibians</a:t>
            </a:r>
            <a:r>
              <a:rPr lang="en-US" sz="2400" dirty="0"/>
              <a:t>, and at the end of the year they were accepted by a ceremonial event at the Pioneer Organization, which </a:t>
            </a:r>
            <a:r>
              <a:rPr lang="sl-SI" sz="2400" dirty="0" err="1" smtClean="0"/>
              <a:t>was</a:t>
            </a:r>
            <a:r>
              <a:rPr lang="sl-SI" sz="2400" dirty="0" smtClean="0"/>
              <a:t> </a:t>
            </a:r>
            <a:r>
              <a:rPr lang="en-US" sz="2400" dirty="0" err="1" smtClean="0"/>
              <a:t>operat</a:t>
            </a:r>
            <a:r>
              <a:rPr lang="sl-SI" sz="2400" dirty="0" err="1" smtClean="0"/>
              <a:t>ing</a:t>
            </a:r>
            <a:r>
              <a:rPr lang="en-US" sz="2400" dirty="0" smtClean="0"/>
              <a:t> </a:t>
            </a:r>
            <a:r>
              <a:rPr lang="en-US" sz="2400" dirty="0"/>
              <a:t>since 1942.</a:t>
            </a:r>
          </a:p>
          <a:p>
            <a:r>
              <a:rPr lang="en-US" sz="2400" dirty="0"/>
              <a:t>They </a:t>
            </a:r>
            <a:r>
              <a:rPr lang="sl-SI" sz="2400" dirty="0" err="1" smtClean="0"/>
              <a:t>took</a:t>
            </a:r>
            <a:r>
              <a:rPr lang="sl-SI" sz="2400" dirty="0" smtClean="0"/>
              <a:t> a </a:t>
            </a:r>
            <a:r>
              <a:rPr lang="sl-SI" sz="2400" dirty="0" err="1" smtClean="0"/>
              <a:t>pioneering</a:t>
            </a:r>
            <a:r>
              <a:rPr lang="sl-SI" sz="2400" dirty="0" smtClean="0"/>
              <a:t> </a:t>
            </a:r>
            <a:r>
              <a:rPr lang="sl-SI" sz="2400" dirty="0" err="1" smtClean="0"/>
              <a:t>oath</a:t>
            </a:r>
            <a:r>
              <a:rPr lang="en-US" sz="2400" dirty="0" smtClean="0"/>
              <a:t>.</a:t>
            </a:r>
            <a:endParaRPr lang="en-US" sz="2400" dirty="0"/>
          </a:p>
          <a:p>
            <a:pPr eaLnBrk="1" fontAlgn="auto" hangingPunct="1">
              <a:spcAft>
                <a:spcPts val="0"/>
              </a:spcAft>
              <a:buFont typeface="Wingdings 2"/>
              <a:buChar char=""/>
              <a:defRPr/>
            </a:pPr>
            <a:endParaRPr lang="sl-SI" dirty="0"/>
          </a:p>
        </p:txBody>
      </p:sp>
      <p:sp>
        <p:nvSpPr>
          <p:cNvPr id="31747" name="Ograda vsebine 3">
            <a:extLst>
              <a:ext uri="{FF2B5EF4-FFF2-40B4-BE49-F238E27FC236}">
                <a16:creationId xmlns:a16="http://schemas.microsoft.com/office/drawing/2014/main" xmlns="" id="{BDF3E8D4-3170-B442-8598-0552AB784098}"/>
              </a:ext>
            </a:extLst>
          </p:cNvPr>
          <p:cNvSpPr>
            <a:spLocks noGrp="1"/>
          </p:cNvSpPr>
          <p:nvPr>
            <p:ph sz="half" idx="2"/>
          </p:nvPr>
        </p:nvSpPr>
        <p:spPr>
          <a:xfrm>
            <a:off x="4140200" y="260350"/>
            <a:ext cx="4546600" cy="5865813"/>
          </a:xfrm>
        </p:spPr>
        <p:txBody>
          <a:bodyPr>
            <a:normAutofit fontScale="92500"/>
          </a:bodyPr>
          <a:lstStyle/>
          <a:p>
            <a:r>
              <a:rPr lang="en-US" sz="2400" dirty="0"/>
              <a:t>Honorary Pioneer - Solemn Pioneer Vow</a:t>
            </a:r>
            <a:br>
              <a:rPr lang="en-US" sz="2400" dirty="0"/>
            </a:br>
            <a:r>
              <a:rPr lang="en-US" sz="2400" dirty="0"/>
              <a:t/>
            </a:r>
            <a:br>
              <a:rPr lang="en-US" sz="2400" dirty="0"/>
            </a:br>
            <a:r>
              <a:rPr lang="en-US" sz="2400" dirty="0"/>
              <a:t>Before the pioneer flag, I promise to study diligently and persistently. With my knowledge and dedication, I want to benefit our socialist homeland of Yugoslavia and all its working people now and when I grow up. I promise to be a loyal companion and a good man. Let all my work and conduct show that I am a worthy child of my people and a worthy member of a large family of nations who want the path of progress, justice and peace.</a:t>
            </a:r>
          </a:p>
          <a:p>
            <a:pPr eaLnBrk="1" fontAlgn="auto" hangingPunct="1">
              <a:spcAft>
                <a:spcPts val="0"/>
              </a:spcAft>
              <a:buFont typeface="Wingdings 2"/>
              <a:buChar char=""/>
              <a:defRPr/>
            </a:pPr>
            <a:endParaRPr lang="sl-SI" sz="2400" b="1" dirty="0"/>
          </a:p>
        </p:txBody>
      </p:sp>
    </p:spTree>
  </p:cSld>
  <p:clrMapOvr>
    <a:masterClrMapping/>
  </p:clrMapOvr>
  <p:transition>
    <p:wedg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D3489CB2-863E-3346-A1F3-733111CE5B53}"/>
              </a:ext>
            </a:extLst>
          </p:cNvPr>
          <p:cNvSpPr>
            <a:spLocks noGrp="1"/>
          </p:cNvSpPr>
          <p:nvPr>
            <p:ph type="title"/>
          </p:nvPr>
        </p:nvSpPr>
        <p:spPr/>
        <p:txBody>
          <a:bodyPr rtlCol="0"/>
          <a:lstStyle/>
          <a:p>
            <a:pPr eaLnBrk="1" fontAlgn="auto" hangingPunct="1">
              <a:spcAft>
                <a:spcPts val="0"/>
              </a:spcAft>
              <a:defRPr/>
            </a:pPr>
            <a:r>
              <a:rPr lang="sl-SI" dirty="0"/>
              <a:t>education in škofja loka</a:t>
            </a:r>
          </a:p>
        </p:txBody>
      </p:sp>
      <p:sp>
        <p:nvSpPr>
          <p:cNvPr id="14338" name="Ograda vsebine 2">
            <a:extLst>
              <a:ext uri="{FF2B5EF4-FFF2-40B4-BE49-F238E27FC236}">
                <a16:creationId xmlns:a16="http://schemas.microsoft.com/office/drawing/2014/main" xmlns="" id="{C0F9FB41-198D-804A-A128-E3F603343B41}"/>
              </a:ext>
            </a:extLst>
          </p:cNvPr>
          <p:cNvSpPr>
            <a:spLocks noGrp="1"/>
          </p:cNvSpPr>
          <p:nvPr>
            <p:ph sz="half" idx="1"/>
          </p:nvPr>
        </p:nvSpPr>
        <p:spPr>
          <a:xfrm>
            <a:off x="677863" y="1670050"/>
            <a:ext cx="3527425" cy="4783138"/>
          </a:xfrm>
        </p:spPr>
        <p:txBody>
          <a:bodyPr/>
          <a:lstStyle/>
          <a:p>
            <a:pPr marL="0" indent="0" eaLnBrk="1" hangingPunct="1">
              <a:buNone/>
            </a:pPr>
            <a:r>
              <a:rPr lang="sl-SI" altLang="en-US" dirty="0" smtClean="0"/>
              <a:t>In </a:t>
            </a:r>
            <a:r>
              <a:rPr lang="sl-SI" altLang="en-US" dirty="0"/>
              <a:t>t</a:t>
            </a:r>
            <a:r>
              <a:rPr lang="en-US" altLang="en-US" dirty="0" smtClean="0"/>
              <a:t>he </a:t>
            </a:r>
            <a:r>
              <a:rPr lang="en-US" altLang="en-US" dirty="0"/>
              <a:t>first half of the 19</a:t>
            </a:r>
            <a:r>
              <a:rPr lang="en-US" altLang="en-US" baseline="30000" dirty="0"/>
              <a:t>th</a:t>
            </a:r>
            <a:r>
              <a:rPr lang="en-US" altLang="en-US" dirty="0"/>
              <a:t> century school for boys </a:t>
            </a:r>
            <a:r>
              <a:rPr lang="sl-SI" altLang="en-US" dirty="0" err="1" smtClean="0"/>
              <a:t>was</a:t>
            </a:r>
            <a:r>
              <a:rPr lang="en-US" altLang="en-US" dirty="0" smtClean="0"/>
              <a:t> </a:t>
            </a:r>
            <a:r>
              <a:rPr lang="en-US" altLang="en-US" dirty="0"/>
              <a:t>in the town school at St. </a:t>
            </a:r>
            <a:r>
              <a:rPr lang="en-US" altLang="en-US" dirty="0" smtClean="0"/>
              <a:t>Jacob,</a:t>
            </a:r>
            <a:r>
              <a:rPr lang="sl-SI" altLang="en-US" dirty="0" err="1" smtClean="0"/>
              <a:t>and</a:t>
            </a:r>
            <a:r>
              <a:rPr lang="en-US" altLang="en-US" dirty="0" smtClean="0"/>
              <a:t> </a:t>
            </a:r>
            <a:r>
              <a:rPr lang="sl-SI" altLang="en-US" dirty="0" err="1" smtClean="0"/>
              <a:t>school</a:t>
            </a:r>
            <a:r>
              <a:rPr lang="sl-SI" altLang="en-US" dirty="0" smtClean="0"/>
              <a:t> </a:t>
            </a:r>
            <a:r>
              <a:rPr lang="sl-SI" altLang="en-US" dirty="0" err="1" smtClean="0"/>
              <a:t>for</a:t>
            </a:r>
            <a:r>
              <a:rPr lang="sl-SI" altLang="en-US" dirty="0" smtClean="0"/>
              <a:t> </a:t>
            </a:r>
            <a:r>
              <a:rPr lang="sl-SI" altLang="en-US" dirty="0" err="1" smtClean="0"/>
              <a:t>girls</a:t>
            </a:r>
            <a:r>
              <a:rPr lang="sl-SI" altLang="en-US" dirty="0" smtClean="0"/>
              <a:t> </a:t>
            </a:r>
            <a:r>
              <a:rPr lang="sl-SI" altLang="en-US" dirty="0" err="1" smtClean="0"/>
              <a:t>was</a:t>
            </a:r>
            <a:r>
              <a:rPr lang="en-US" altLang="en-US" dirty="0" smtClean="0"/>
              <a:t> </a:t>
            </a:r>
            <a:r>
              <a:rPr lang="en-US" altLang="en-US" dirty="0"/>
              <a:t>at the </a:t>
            </a:r>
            <a:r>
              <a:rPr lang="en-US" altLang="en-US" dirty="0" err="1"/>
              <a:t>Ursulinka</a:t>
            </a:r>
            <a:r>
              <a:rPr lang="en-US" altLang="en-US" dirty="0"/>
              <a:t> sisters. </a:t>
            </a:r>
            <a:r>
              <a:rPr lang="sl-SI" altLang="en-US" dirty="0" smtClean="0"/>
              <a:t>In</a:t>
            </a:r>
            <a:r>
              <a:rPr lang="en-US" altLang="en-US" dirty="0" smtClean="0"/>
              <a:t> </a:t>
            </a:r>
            <a:r>
              <a:rPr lang="en-US" altLang="en-US" dirty="0"/>
              <a:t>1926, boys </a:t>
            </a:r>
            <a:r>
              <a:rPr lang="en-US" altLang="en-US" dirty="0" smtClean="0"/>
              <a:t>attend</a:t>
            </a:r>
            <a:r>
              <a:rPr lang="sl-SI" altLang="en-US" dirty="0" err="1" smtClean="0"/>
              <a:t>ed</a:t>
            </a:r>
            <a:r>
              <a:rPr lang="en-US" altLang="en-US" dirty="0" smtClean="0"/>
              <a:t> </a:t>
            </a:r>
            <a:r>
              <a:rPr lang="en-US" altLang="en-US" dirty="0"/>
              <a:t>school at a house on </a:t>
            </a:r>
            <a:r>
              <a:rPr lang="en-US" altLang="en-US" dirty="0" err="1" smtClean="0"/>
              <a:t>Klobov</a:t>
            </a:r>
            <a:r>
              <a:rPr lang="sl-SI" altLang="en-US" dirty="0" smtClean="0"/>
              <a:t>sova</a:t>
            </a:r>
            <a:r>
              <a:rPr lang="en-US" altLang="en-US" dirty="0" smtClean="0"/>
              <a:t> </a:t>
            </a:r>
            <a:r>
              <a:rPr lang="en-US" altLang="en-US" dirty="0"/>
              <a:t>Street.</a:t>
            </a:r>
            <a:endParaRPr lang="sl-SI" altLang="en-US" b="1" dirty="0"/>
          </a:p>
        </p:txBody>
      </p:sp>
      <p:pic>
        <p:nvPicPr>
          <p:cNvPr id="14339" name="Picture 2">
            <a:extLst>
              <a:ext uri="{FF2B5EF4-FFF2-40B4-BE49-F238E27FC236}">
                <a16:creationId xmlns:a16="http://schemas.microsoft.com/office/drawing/2014/main" xmlns="" id="{290AA85E-FAF7-5F4F-B002-5A35428F58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7713" y="1268413"/>
            <a:ext cx="338772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2" descr="stara_solamala">
            <a:extLst>
              <a:ext uri="{FF2B5EF4-FFF2-40B4-BE49-F238E27FC236}">
                <a16:creationId xmlns:a16="http://schemas.microsoft.com/office/drawing/2014/main" xmlns="" id="{163327EC-9AAC-5545-8B3F-E11F38254F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933825"/>
            <a:ext cx="3360738"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edg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Ograda vsebine 2">
            <a:extLst>
              <a:ext uri="{FF2B5EF4-FFF2-40B4-BE49-F238E27FC236}">
                <a16:creationId xmlns:a16="http://schemas.microsoft.com/office/drawing/2014/main" xmlns="" id="{67C73D85-E80A-B946-99AA-64DE1DF7DF59}"/>
              </a:ext>
            </a:extLst>
          </p:cNvPr>
          <p:cNvSpPr>
            <a:spLocks noGrp="1"/>
          </p:cNvSpPr>
          <p:nvPr>
            <p:ph sz="half" idx="1"/>
          </p:nvPr>
        </p:nvSpPr>
        <p:spPr>
          <a:xfrm>
            <a:off x="250825" y="260350"/>
            <a:ext cx="3960813" cy="6264275"/>
          </a:xfrm>
        </p:spPr>
        <p:txBody>
          <a:bodyPr/>
          <a:lstStyle/>
          <a:p>
            <a:r>
              <a:rPr lang="en-US" sz="2200" dirty="0"/>
              <a:t>To give honorable pioneering is not a cat's cough, as he is a pioneer:</a:t>
            </a:r>
          </a:p>
          <a:p>
            <a:r>
              <a:rPr lang="en-US" sz="2200" dirty="0"/>
              <a:t>P = honest</a:t>
            </a:r>
          </a:p>
          <a:p>
            <a:r>
              <a:rPr lang="en-US" sz="2200" dirty="0"/>
              <a:t>I = honest</a:t>
            </a:r>
          </a:p>
          <a:p>
            <a:r>
              <a:rPr lang="en-US" sz="2200" dirty="0"/>
              <a:t>O = painted</a:t>
            </a:r>
          </a:p>
          <a:p>
            <a:r>
              <a:rPr lang="en-US" sz="2200" dirty="0"/>
              <a:t>N = fearless</a:t>
            </a:r>
          </a:p>
          <a:p>
            <a:r>
              <a:rPr lang="en-US" sz="2200" dirty="0"/>
              <a:t>I = resourceful</a:t>
            </a:r>
          </a:p>
          <a:p>
            <a:r>
              <a:rPr lang="en-US" sz="2200" dirty="0"/>
              <a:t>R = generous</a:t>
            </a:r>
          </a:p>
          <a:p>
            <a:r>
              <a:rPr lang="en-US" sz="2200" dirty="0"/>
              <a:t>they were pioneers until 7th grade when they were accepted among the juniors on May 25 (Youth Day)</a:t>
            </a:r>
          </a:p>
          <a:p>
            <a:pPr eaLnBrk="1" hangingPunct="1">
              <a:buFont typeface="Arial" panose="020B0604020202020204" pitchFamily="34" charset="0"/>
              <a:buNone/>
            </a:pPr>
            <a:endParaRPr lang="sl-SI" altLang="sl-SI" sz="2200" dirty="0"/>
          </a:p>
        </p:txBody>
      </p:sp>
      <p:pic>
        <p:nvPicPr>
          <p:cNvPr id="32770" name="Picture 25">
            <a:extLst>
              <a:ext uri="{FF2B5EF4-FFF2-40B4-BE49-F238E27FC236}">
                <a16:creationId xmlns:a16="http://schemas.microsoft.com/office/drawing/2014/main" xmlns="" id="{F03390C7-2707-A64F-984E-E809AA3EF0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4188" y="0"/>
            <a:ext cx="4849812"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PoljeZBesedilom 5">
            <a:extLst>
              <a:ext uri="{FF2B5EF4-FFF2-40B4-BE49-F238E27FC236}">
                <a16:creationId xmlns:a16="http://schemas.microsoft.com/office/drawing/2014/main" xmlns="" id="{A29CB81D-BDB0-EE4C-83EE-01D964659CC1}"/>
              </a:ext>
            </a:extLst>
          </p:cNvPr>
          <p:cNvSpPr txBox="1">
            <a:spLocks noChangeArrowheads="1"/>
          </p:cNvSpPr>
          <p:nvPr/>
        </p:nvSpPr>
        <p:spPr bwMode="auto">
          <a:xfrm>
            <a:off x="4211638" y="3860800"/>
            <a:ext cx="4681537"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itchFamily="2"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itchFamily="2"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itchFamily="2"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itchFamily="2"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itchFamily="2"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9pPr>
          </a:lstStyle>
          <a:p>
            <a:pPr eaLnBrk="1" hangingPunct="1">
              <a:spcBef>
                <a:spcPct val="0"/>
              </a:spcBef>
              <a:buClrTx/>
              <a:buSzTx/>
              <a:buNone/>
            </a:pPr>
            <a:r>
              <a:rPr lang="en-US" sz="2200" dirty="0"/>
              <a:t>The pioneers were dressed in white shirts, blouses, blue skirts or pants. They were given a </a:t>
            </a:r>
            <a:r>
              <a:rPr lang="sl-SI" sz="2200" dirty="0" err="1" smtClean="0"/>
              <a:t>special</a:t>
            </a:r>
            <a:r>
              <a:rPr lang="sl-SI" sz="2200" dirty="0" smtClean="0"/>
              <a:t> </a:t>
            </a:r>
            <a:r>
              <a:rPr lang="sl-SI" sz="2200" dirty="0" err="1" smtClean="0"/>
              <a:t>hat</a:t>
            </a:r>
            <a:r>
              <a:rPr lang="en-US" sz="2200" dirty="0" smtClean="0"/>
              <a:t> </a:t>
            </a:r>
            <a:r>
              <a:rPr lang="en-US" sz="2200" dirty="0"/>
              <a:t>(a partisan cover during World War II named after Marshal Tito) and red scarves.</a:t>
            </a:r>
          </a:p>
          <a:p>
            <a:pPr eaLnBrk="1" hangingPunct="1">
              <a:spcBef>
                <a:spcPct val="0"/>
              </a:spcBef>
              <a:buClrTx/>
              <a:buSzTx/>
              <a:buFontTx/>
              <a:buNone/>
            </a:pPr>
            <a:endParaRPr lang="sl-SI" altLang="sl-SI" sz="2200" dirty="0">
              <a:solidFill>
                <a:schemeClr val="tx1"/>
              </a:solidFill>
              <a:latin typeface="Arial" panose="020B0604020202020204" pitchFamily="34" charset="0"/>
            </a:endParaRPr>
          </a:p>
        </p:txBody>
      </p:sp>
    </p:spTree>
  </p:cSld>
  <p:clrMapOvr>
    <a:masterClrMapping/>
  </p:clrMapOvr>
  <p:transition>
    <p:wedg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Ograda vsebine 2">
            <a:extLst>
              <a:ext uri="{FF2B5EF4-FFF2-40B4-BE49-F238E27FC236}">
                <a16:creationId xmlns:a16="http://schemas.microsoft.com/office/drawing/2014/main" xmlns="" id="{1A3C3DB0-9B7D-A245-A500-8D31AA324BDE}"/>
              </a:ext>
            </a:extLst>
          </p:cNvPr>
          <p:cNvSpPr>
            <a:spLocks noGrp="1"/>
          </p:cNvSpPr>
          <p:nvPr>
            <p:ph sz="half" idx="1"/>
          </p:nvPr>
        </p:nvSpPr>
        <p:spPr>
          <a:xfrm>
            <a:off x="457200" y="476250"/>
            <a:ext cx="4038600" cy="5649913"/>
          </a:xfrm>
        </p:spPr>
        <p:txBody>
          <a:bodyPr/>
          <a:lstStyle/>
          <a:p>
            <a:pPr marL="0" indent="0" eaLnBrk="1" hangingPunct="1">
              <a:buNone/>
            </a:pPr>
            <a:r>
              <a:rPr lang="en-US" sz="2200" dirty="0"/>
              <a:t>They also knew magazines:</a:t>
            </a:r>
          </a:p>
        </p:txBody>
      </p:sp>
      <p:pic>
        <p:nvPicPr>
          <p:cNvPr id="5" name="Picture 38" descr="showimage">
            <a:extLst>
              <a:ext uri="{FF2B5EF4-FFF2-40B4-BE49-F238E27FC236}">
                <a16:creationId xmlns:a16="http://schemas.microsoft.com/office/drawing/2014/main" xmlns="" id="{8907180E-7EAC-224B-AA41-B48A1A2B0F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484313"/>
            <a:ext cx="2957513"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2" descr="revija Pionir">
            <a:extLst>
              <a:ext uri="{FF2B5EF4-FFF2-40B4-BE49-F238E27FC236}">
                <a16:creationId xmlns:a16="http://schemas.microsoft.com/office/drawing/2014/main" xmlns="" id="{E58B16DA-88CB-4E4D-9B26-46197EE284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1484313"/>
            <a:ext cx="2532062"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descr="Mladinska knjiga 1948">
            <a:extLst>
              <a:ext uri="{FF2B5EF4-FFF2-40B4-BE49-F238E27FC236}">
                <a16:creationId xmlns:a16="http://schemas.microsoft.com/office/drawing/2014/main" xmlns="" id="{134B7E3C-90E5-3446-8D50-3DBD77688F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7250" y="1484313"/>
            <a:ext cx="2987675"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PoljeZBesedilom 8">
            <a:extLst>
              <a:ext uri="{FF2B5EF4-FFF2-40B4-BE49-F238E27FC236}">
                <a16:creationId xmlns:a16="http://schemas.microsoft.com/office/drawing/2014/main" xmlns="" id="{B83F0BA2-6629-5E4E-9FDE-7DD3106B803D}"/>
              </a:ext>
            </a:extLst>
          </p:cNvPr>
          <p:cNvSpPr txBox="1">
            <a:spLocks noChangeArrowheads="1"/>
          </p:cNvSpPr>
          <p:nvPr/>
        </p:nvSpPr>
        <p:spPr bwMode="auto">
          <a:xfrm>
            <a:off x="323850" y="5516563"/>
            <a:ext cx="51847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itchFamily="2"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itchFamily="2"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itchFamily="2"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itchFamily="2"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itchFamily="2"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9pPr>
          </a:lstStyle>
          <a:p>
            <a:pPr>
              <a:buNone/>
            </a:pPr>
            <a:r>
              <a:rPr lang="en-US" sz="1600" dirty="0" err="1">
                <a:latin typeface="Arial" panose="020B0604020202020204" pitchFamily="34" charset="0"/>
              </a:rPr>
              <a:t>Ciciban</a:t>
            </a:r>
            <a:r>
              <a:rPr lang="en-US" sz="1600" dirty="0">
                <a:latin typeface="Arial" panose="020B0604020202020204" pitchFamily="34" charset="0"/>
              </a:rPr>
              <a:t> and </a:t>
            </a:r>
            <a:r>
              <a:rPr lang="en-US" sz="1600" dirty="0" err="1">
                <a:latin typeface="Arial" panose="020B0604020202020204" pitchFamily="34" charset="0"/>
              </a:rPr>
              <a:t>Pionir</a:t>
            </a:r>
            <a:r>
              <a:rPr lang="en-US" sz="1600" dirty="0">
                <a:latin typeface="Arial" panose="020B0604020202020204" pitchFamily="34" charset="0"/>
              </a:rPr>
              <a:t> </a:t>
            </a:r>
            <a:r>
              <a:rPr lang="en-US" sz="1600">
                <a:latin typeface="Arial" panose="020B0604020202020204" pitchFamily="34" charset="0"/>
              </a:rPr>
              <a:t> </a:t>
            </a:r>
            <a:r>
              <a:rPr lang="en-US" sz="1600" smtClean="0">
                <a:latin typeface="Arial" panose="020B0604020202020204" pitchFamily="34" charset="0"/>
              </a:rPr>
              <a:t>were </a:t>
            </a:r>
            <a:r>
              <a:rPr lang="en-US" sz="1600" dirty="0">
                <a:latin typeface="Arial" panose="020B0604020202020204" pitchFamily="34" charset="0"/>
              </a:rPr>
              <a:t>first published in 1945</a:t>
            </a:r>
          </a:p>
        </p:txBody>
      </p:sp>
      <p:sp>
        <p:nvSpPr>
          <p:cNvPr id="33798" name="PoljeZBesedilom 9">
            <a:extLst>
              <a:ext uri="{FF2B5EF4-FFF2-40B4-BE49-F238E27FC236}">
                <a16:creationId xmlns:a16="http://schemas.microsoft.com/office/drawing/2014/main" xmlns="" id="{FB90ED18-9B02-0441-A158-DBAC45AE301D}"/>
              </a:ext>
            </a:extLst>
          </p:cNvPr>
          <p:cNvSpPr txBox="1">
            <a:spLocks noChangeArrowheads="1"/>
          </p:cNvSpPr>
          <p:nvPr/>
        </p:nvSpPr>
        <p:spPr bwMode="auto">
          <a:xfrm>
            <a:off x="5940425" y="5516563"/>
            <a:ext cx="29527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itchFamily="2"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itchFamily="2"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itchFamily="2"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itchFamily="2"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itchFamily="2"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9pPr>
          </a:lstStyle>
          <a:p>
            <a:pPr>
              <a:buNone/>
            </a:pPr>
            <a:r>
              <a:rPr lang="en-US" sz="1600" dirty="0">
                <a:latin typeface="Arial" panose="020B0604020202020204" pitchFamily="34" charset="0"/>
              </a:rPr>
              <a:t>The Pioneer paper was first published in 1948 - today it is called PIL.</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http://splet-stari.fnm.uni-mb.si/mojaslo/predstavitve/predstavitve/skofja_loka/kultur21.jpg">
            <a:extLst>
              <a:ext uri="{FF2B5EF4-FFF2-40B4-BE49-F238E27FC236}">
                <a16:creationId xmlns:a16="http://schemas.microsoft.com/office/drawing/2014/main" xmlns="" id="{52225D29-ED78-5B4E-BA36-DD11F5C4DB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29225"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PoljeZBesedilom 2">
            <a:extLst>
              <a:ext uri="{FF2B5EF4-FFF2-40B4-BE49-F238E27FC236}">
                <a16:creationId xmlns:a16="http://schemas.microsoft.com/office/drawing/2014/main" xmlns="" id="{74BA62DE-897F-1D4A-8617-D233B63D783B}"/>
              </a:ext>
            </a:extLst>
          </p:cNvPr>
          <p:cNvSpPr txBox="1">
            <a:spLocks noChangeArrowheads="1"/>
          </p:cNvSpPr>
          <p:nvPr/>
        </p:nvSpPr>
        <p:spPr bwMode="auto">
          <a:xfrm>
            <a:off x="5508625" y="669925"/>
            <a:ext cx="3240088"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itchFamily="2"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itchFamily="2"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itchFamily="2"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itchFamily="2"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itchFamily="2"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1600" dirty="0"/>
              <a:t/>
            </a:r>
            <a:br>
              <a:rPr lang="en-US" altLang="en-US" sz="1600" dirty="0"/>
            </a:br>
            <a:r>
              <a:rPr lang="en-US" altLang="en-US" sz="2800" dirty="0"/>
              <a:t>The girls’ school was a part of the Church of the Ursuline and the monastery below the </a:t>
            </a:r>
            <a:r>
              <a:rPr lang="en-US" altLang="en-US" sz="2800" dirty="0" err="1"/>
              <a:t>Škofja</a:t>
            </a:r>
            <a:r>
              <a:rPr lang="en-US" altLang="en-US" sz="2800" dirty="0"/>
              <a:t> </a:t>
            </a:r>
            <a:r>
              <a:rPr lang="en-US" altLang="en-US" sz="2800" dirty="0" err="1"/>
              <a:t>Loka</a:t>
            </a:r>
            <a:r>
              <a:rPr lang="en-US" altLang="en-US" sz="2800" dirty="0"/>
              <a:t> Castle. The </a:t>
            </a:r>
            <a:r>
              <a:rPr lang="en-US" altLang="en-US" sz="2800" dirty="0" err="1"/>
              <a:t>Ursulinka</a:t>
            </a:r>
            <a:r>
              <a:rPr lang="en-US" altLang="en-US" sz="2800" dirty="0"/>
              <a:t> sisters also had a </a:t>
            </a:r>
            <a:r>
              <a:rPr lang="sl-SI" altLang="en-US" sz="2800" dirty="0" err="1" smtClean="0"/>
              <a:t>special</a:t>
            </a:r>
            <a:r>
              <a:rPr lang="en-US" altLang="en-US" sz="2800" dirty="0" smtClean="0"/>
              <a:t> </a:t>
            </a:r>
            <a:r>
              <a:rPr lang="en-US" altLang="en-US" sz="2800" dirty="0"/>
              <a:t>school for </a:t>
            </a:r>
            <a:r>
              <a:rPr lang="en-US" altLang="en-US" sz="2800" dirty="0" err="1"/>
              <a:t>for</a:t>
            </a:r>
            <a:r>
              <a:rPr lang="en-US" altLang="en-US" sz="2800" dirty="0"/>
              <a:t> the girls from </a:t>
            </a:r>
            <a:r>
              <a:rPr lang="en-US" altLang="en-US" sz="2800" dirty="0" smtClean="0"/>
              <a:t>remote </a:t>
            </a:r>
            <a:r>
              <a:rPr lang="en-US" altLang="en-US" sz="2800" dirty="0"/>
              <a:t>villages.</a:t>
            </a:r>
            <a:endParaRPr lang="sl-SI" altLang="sl-SI" sz="1600" dirty="0">
              <a:solidFill>
                <a:schemeClr val="tx1"/>
              </a:solidFill>
              <a:latin typeface="Calibri" panose="020F0502020204030204" pitchFamily="34" charset="0"/>
            </a:endParaRPr>
          </a:p>
        </p:txBody>
      </p:sp>
    </p:spTree>
  </p:cSld>
  <p:clrMapOvr>
    <a:masterClrMapping/>
  </p:clrMapOvr>
  <p:transition>
    <p:wedg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4">
            <a:extLst>
              <a:ext uri="{FF2B5EF4-FFF2-40B4-BE49-F238E27FC236}">
                <a16:creationId xmlns:a16="http://schemas.microsoft.com/office/drawing/2014/main" xmlns="" id="{BBCED98A-9C2F-674A-93B5-B900C3E05F51}"/>
              </a:ext>
            </a:extLst>
          </p:cNvPr>
          <p:cNvPicPr>
            <a:picLocks noGrp="1" noChangeAspect="1" noChangeArrowheads="1"/>
          </p:cNvPicPr>
          <p:nvPr>
            <p:ph type="pic" idx="1"/>
          </p:nvPr>
        </p:nvPicPr>
        <p:blipFill>
          <a:blip r:embed="rId2" cstate="print"/>
          <a:srcRect t="6360" b="6360"/>
          <a:stretch>
            <a:fillRect/>
          </a:stretch>
        </p:blipFill>
        <p:spPr>
          <a:xfrm>
            <a:off x="1048544" y="-76055"/>
            <a:ext cx="7046912" cy="4932363"/>
          </a:xfrm>
          <a:noFill/>
          <a:extLst>
            <a:ext uri="{909E8E84-426E-40DD-AFC4-6F175D3DCCD1}">
              <a14:hiddenFill xmlns:a14="http://schemas.microsoft.com/office/drawing/2010/main">
                <a:solidFill>
                  <a:srgbClr val="FFFFFF"/>
                </a:solidFill>
              </a14:hiddenFill>
            </a:ext>
          </a:extLst>
        </p:spPr>
      </p:pic>
      <p:sp>
        <p:nvSpPr>
          <p:cNvPr id="16386" name="Ograda besedila 3">
            <a:extLst>
              <a:ext uri="{FF2B5EF4-FFF2-40B4-BE49-F238E27FC236}">
                <a16:creationId xmlns:a16="http://schemas.microsoft.com/office/drawing/2014/main" xmlns="" id="{3ECCE697-FA3C-404D-B0A8-28C1363DE226}"/>
              </a:ext>
            </a:extLst>
          </p:cNvPr>
          <p:cNvSpPr>
            <a:spLocks noGrp="1"/>
          </p:cNvSpPr>
          <p:nvPr>
            <p:ph type="body" sz="half" idx="2"/>
          </p:nvPr>
        </p:nvSpPr>
        <p:spPr>
          <a:xfrm>
            <a:off x="539750" y="5157788"/>
            <a:ext cx="9144000" cy="1367556"/>
          </a:xfrm>
        </p:spPr>
        <p:txBody>
          <a:bodyPr/>
          <a:lstStyle/>
          <a:p>
            <a:pPr eaLnBrk="1" hangingPunct="1"/>
            <a:r>
              <a:rPr lang="en-US" altLang="en-US" sz="2800" dirty="0"/>
              <a:t>As the old school became too small for all students, in 1927 they decided to build a new school building. </a:t>
            </a:r>
            <a:r>
              <a:rPr lang="sl-SI" altLang="en-US" sz="2800" dirty="0" err="1" smtClean="0"/>
              <a:t>The</a:t>
            </a:r>
            <a:r>
              <a:rPr lang="sl-SI" altLang="en-US" sz="2800" dirty="0" smtClean="0"/>
              <a:t> </a:t>
            </a:r>
            <a:r>
              <a:rPr lang="sl-SI" altLang="en-US" sz="2800" dirty="0"/>
              <a:t>c</a:t>
            </a:r>
            <a:r>
              <a:rPr lang="en-US" altLang="en-US" sz="2800" dirty="0" err="1" smtClean="0"/>
              <a:t>onstruction</a:t>
            </a:r>
            <a:r>
              <a:rPr lang="en-US" altLang="en-US" sz="2800" dirty="0" smtClean="0"/>
              <a:t> </a:t>
            </a:r>
            <a:r>
              <a:rPr lang="en-US" altLang="en-US" sz="2800" dirty="0"/>
              <a:t>began in 1929 and ended in 1932.</a:t>
            </a:r>
            <a:endParaRPr lang="sl-SI" altLang="en-US" sz="2800" b="1" dirty="0"/>
          </a:p>
        </p:txBody>
      </p:sp>
    </p:spTree>
  </p:cSld>
  <p:clrMapOvr>
    <a:masterClrMapping/>
  </p:clrMapOvr>
  <p:transition>
    <p:wedg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a:extLst>
              <a:ext uri="{FF2B5EF4-FFF2-40B4-BE49-F238E27FC236}">
                <a16:creationId xmlns:a16="http://schemas.microsoft.com/office/drawing/2014/main" xmlns="" id="{66C5BCC0-F01C-7742-9C50-FC0B457209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43230"/>
            <a:ext cx="6337300"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Box 1">
            <a:extLst>
              <a:ext uri="{FF2B5EF4-FFF2-40B4-BE49-F238E27FC236}">
                <a16:creationId xmlns:a16="http://schemas.microsoft.com/office/drawing/2014/main" xmlns="" id="{AAA94CFF-086D-9B4E-8D76-5FD0D9C7F166}"/>
              </a:ext>
            </a:extLst>
          </p:cNvPr>
          <p:cNvSpPr txBox="1">
            <a:spLocks noChangeArrowheads="1"/>
          </p:cNvSpPr>
          <p:nvPr/>
        </p:nvSpPr>
        <p:spPr bwMode="auto">
          <a:xfrm>
            <a:off x="182563" y="5013325"/>
            <a:ext cx="8964612"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dirty="0">
                <a:solidFill>
                  <a:schemeClr val="tx2"/>
                </a:solidFill>
              </a:rPr>
              <a:t>In September 1932, the students gathered in the old school and solemnly marched to a new school called the </a:t>
            </a:r>
            <a:r>
              <a:rPr lang="en-US" altLang="en-US" sz="2000" dirty="0" err="1">
                <a:solidFill>
                  <a:schemeClr val="tx2"/>
                </a:solidFill>
              </a:rPr>
              <a:t>Škofja</a:t>
            </a:r>
            <a:r>
              <a:rPr lang="en-US" altLang="en-US" sz="2000" dirty="0">
                <a:solidFill>
                  <a:schemeClr val="tx2"/>
                </a:solidFill>
              </a:rPr>
              <a:t> </a:t>
            </a:r>
            <a:r>
              <a:rPr lang="en-US" altLang="en-US" sz="2000" dirty="0" err="1" smtClean="0">
                <a:solidFill>
                  <a:schemeClr val="tx2"/>
                </a:solidFill>
              </a:rPr>
              <a:t>Loka</a:t>
            </a:r>
            <a:r>
              <a:rPr lang="sl-SI" altLang="en-US" sz="2000" dirty="0" smtClean="0">
                <a:solidFill>
                  <a:schemeClr val="tx2"/>
                </a:solidFill>
              </a:rPr>
              <a:t>-</a:t>
            </a:r>
            <a:r>
              <a:rPr lang="en-US" altLang="en-US" sz="2000" dirty="0" smtClean="0">
                <a:solidFill>
                  <a:schemeClr val="tx2"/>
                </a:solidFill>
              </a:rPr>
              <a:t>Town </a:t>
            </a:r>
            <a:r>
              <a:rPr lang="en-US" altLang="en-US" sz="2000" dirty="0">
                <a:solidFill>
                  <a:schemeClr val="tx2"/>
                </a:solidFill>
              </a:rPr>
              <a:t>School. The building, with its two floors, was renowned for that time and was also called the School Palace. The formal opening and blessing of the school was held on November 29, 1932. The picture shows the students at the </a:t>
            </a:r>
            <a:r>
              <a:rPr lang="en-US" altLang="en-US" sz="2000" dirty="0" smtClean="0">
                <a:solidFill>
                  <a:schemeClr val="tx2"/>
                </a:solidFill>
              </a:rPr>
              <a:t>opening</a:t>
            </a:r>
            <a:r>
              <a:rPr lang="sl-SI" altLang="en-US" sz="2000" dirty="0" smtClean="0">
                <a:solidFill>
                  <a:schemeClr val="tx2"/>
                </a:solidFill>
              </a:rPr>
              <a:t> </a:t>
            </a:r>
            <a:r>
              <a:rPr lang="sl-SI" altLang="en-US" sz="2000" dirty="0" err="1" smtClean="0">
                <a:solidFill>
                  <a:schemeClr val="tx2"/>
                </a:solidFill>
              </a:rPr>
              <a:t>ceremony</a:t>
            </a:r>
            <a:r>
              <a:rPr lang="sl-SI" altLang="en-US" sz="2000" dirty="0" smtClean="0">
                <a:solidFill>
                  <a:schemeClr val="tx2"/>
                </a:solidFill>
              </a:rPr>
              <a:t>.</a:t>
            </a:r>
            <a:endParaRPr lang="en-US" altLang="en-US" sz="2000" dirty="0">
              <a:solidFill>
                <a:schemeClr val="tx2"/>
              </a:solidFill>
            </a:endParaRPr>
          </a:p>
          <a:p>
            <a:r>
              <a:rPr lang="en-US" altLang="en-US" dirty="0"/>
              <a:t/>
            </a:r>
            <a:br>
              <a:rPr lang="en-US" altLang="en-US" dirty="0"/>
            </a:br>
            <a:endParaRPr lang="en-US" altLang="en-US" dirty="0"/>
          </a:p>
        </p:txBody>
      </p:sp>
    </p:spTree>
  </p:cSld>
  <p:clrMapOvr>
    <a:masterClrMapping/>
  </p:clrMapOvr>
  <p:transition>
    <p:wedg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slov 1">
            <a:extLst>
              <a:ext uri="{FF2B5EF4-FFF2-40B4-BE49-F238E27FC236}">
                <a16:creationId xmlns:a16="http://schemas.microsoft.com/office/drawing/2014/main" xmlns="" id="{1036DEA4-EEBA-104E-A960-242A34B24AE6}"/>
              </a:ext>
            </a:extLst>
          </p:cNvPr>
          <p:cNvSpPr>
            <a:spLocks noGrp="1"/>
          </p:cNvSpPr>
          <p:nvPr>
            <p:ph type="title"/>
          </p:nvPr>
        </p:nvSpPr>
        <p:spPr>
          <a:xfrm>
            <a:off x="301752" y="284290"/>
            <a:ext cx="8686800" cy="841248"/>
          </a:xfrm>
        </p:spPr>
        <p:txBody>
          <a:bodyPr/>
          <a:lstStyle/>
          <a:p>
            <a:pPr eaLnBrk="1" fontAlgn="auto" hangingPunct="1">
              <a:spcAft>
                <a:spcPts val="0"/>
              </a:spcAft>
              <a:defRPr/>
            </a:pPr>
            <a:r>
              <a:rPr lang="sl-SI" dirty="0"/>
              <a:t>School between the world war ii</a:t>
            </a:r>
          </a:p>
        </p:txBody>
      </p:sp>
      <p:sp>
        <p:nvSpPr>
          <p:cNvPr id="18434" name="Ograda vsebine 2">
            <a:extLst>
              <a:ext uri="{FF2B5EF4-FFF2-40B4-BE49-F238E27FC236}">
                <a16:creationId xmlns:a16="http://schemas.microsoft.com/office/drawing/2014/main" xmlns="" id="{6398C3A1-79AF-6746-BA98-107FA7D7E462}"/>
              </a:ext>
            </a:extLst>
          </p:cNvPr>
          <p:cNvSpPr>
            <a:spLocks noGrp="1"/>
          </p:cNvSpPr>
          <p:nvPr>
            <p:ph sz="half" idx="1"/>
          </p:nvPr>
        </p:nvSpPr>
        <p:spPr>
          <a:xfrm>
            <a:off x="301625" y="1136650"/>
            <a:ext cx="4270375" cy="5867400"/>
          </a:xfrm>
        </p:spPr>
        <p:txBody>
          <a:bodyPr/>
          <a:lstStyle/>
          <a:p>
            <a:pPr marL="0" indent="0" eaLnBrk="1" hangingPunct="1">
              <a:buFont typeface="Wingdings 2" pitchFamily="2" charset="2"/>
              <a:buNone/>
            </a:pPr>
            <a:r>
              <a:rPr lang="sl-SI" altLang="en-US" dirty="0" smtClean="0"/>
              <a:t>In M</a:t>
            </a:r>
            <a:r>
              <a:rPr lang="en-US" altLang="en-US" dirty="0" smtClean="0"/>
              <a:t>ay </a:t>
            </a:r>
            <a:r>
              <a:rPr lang="en-US" altLang="en-US" dirty="0"/>
              <a:t>1941, the school was taken over by the German Commission - the German Political Commission, German teachers came in </a:t>
            </a:r>
            <a:r>
              <a:rPr lang="en-US" altLang="en-US" dirty="0" smtClean="0"/>
              <a:t>July</a:t>
            </a:r>
            <a:r>
              <a:rPr lang="sl-SI" altLang="en-US" dirty="0" smtClean="0"/>
              <a:t>.</a:t>
            </a:r>
            <a:r>
              <a:rPr lang="sl-SI" altLang="en-US" dirty="0"/>
              <a:t>T</a:t>
            </a:r>
            <a:r>
              <a:rPr lang="en-US" altLang="en-US" dirty="0" smtClean="0"/>
              <a:t>he </a:t>
            </a:r>
            <a:r>
              <a:rPr lang="en-US" altLang="en-US" dirty="0"/>
              <a:t>visit was bad - the students were punished if they spoke </a:t>
            </a:r>
            <a:r>
              <a:rPr lang="en-US" altLang="en-US" dirty="0" smtClean="0"/>
              <a:t>Slovenia</a:t>
            </a:r>
            <a:r>
              <a:rPr lang="sl-SI" altLang="en-US" dirty="0" smtClean="0"/>
              <a:t>n. </a:t>
            </a:r>
            <a:r>
              <a:rPr lang="en-US" altLang="en-US" dirty="0" smtClean="0"/>
              <a:t> </a:t>
            </a:r>
            <a:r>
              <a:rPr lang="en-US" altLang="en-US" dirty="0"/>
              <a:t>In May 1944, the wounded were resettled at the school and classes were </a:t>
            </a:r>
            <a:r>
              <a:rPr lang="sl-SI" altLang="en-US" dirty="0" err="1" smtClean="0"/>
              <a:t>interrupted</a:t>
            </a:r>
            <a:r>
              <a:rPr lang="en-US" altLang="en-US" dirty="0" smtClean="0"/>
              <a:t>.</a:t>
            </a:r>
            <a:endParaRPr lang="sl-SI" altLang="sl-SI" dirty="0"/>
          </a:p>
        </p:txBody>
      </p:sp>
      <p:pic>
        <p:nvPicPr>
          <p:cNvPr id="18435" name="Picture 2" descr="https://encrypted-tbn2.gstatic.com/images?q=tbn:ANd9GcTip7oAiYZkAtLKc54CQEk5sfHJX-jI_dxUnljnzfOcfgD5niM-2Q">
            <a:extLst>
              <a:ext uri="{FF2B5EF4-FFF2-40B4-BE49-F238E27FC236}">
                <a16:creationId xmlns:a16="http://schemas.microsoft.com/office/drawing/2014/main" xmlns="" id="{94D13B40-60A4-C141-90C9-E4DB7E51EB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125538"/>
            <a:ext cx="343535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PoljeZBesedilom 5">
            <a:extLst>
              <a:ext uri="{FF2B5EF4-FFF2-40B4-BE49-F238E27FC236}">
                <a16:creationId xmlns:a16="http://schemas.microsoft.com/office/drawing/2014/main" xmlns="" id="{472E1EDE-911D-CA40-A0AF-6F975A4D0FBC}"/>
              </a:ext>
            </a:extLst>
          </p:cNvPr>
          <p:cNvSpPr txBox="1">
            <a:spLocks noChangeArrowheads="1"/>
          </p:cNvSpPr>
          <p:nvPr/>
        </p:nvSpPr>
        <p:spPr bwMode="auto">
          <a:xfrm>
            <a:off x="5364163" y="6021388"/>
            <a:ext cx="30956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itchFamily="2"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itchFamily="2"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itchFamily="2"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itchFamily="2"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itchFamily="2"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9pPr>
          </a:lstStyle>
          <a:p>
            <a:pPr algn="ctr" eaLnBrk="1" hangingPunct="1">
              <a:spcBef>
                <a:spcPct val="0"/>
              </a:spcBef>
              <a:buClrTx/>
              <a:buSzTx/>
              <a:buFontTx/>
              <a:buNone/>
            </a:pPr>
            <a:r>
              <a:rPr lang="sl-SI" altLang="sl-SI" sz="1600" dirty="0">
                <a:solidFill>
                  <a:schemeClr val="tx1"/>
                </a:solidFill>
                <a:latin typeface="Arial" panose="020B0604020202020204" pitchFamily="34" charset="0"/>
              </a:rPr>
              <a:t>THE REPORT</a:t>
            </a:r>
          </a:p>
        </p:txBody>
      </p:sp>
    </p:spTree>
  </p:cSld>
  <p:clrMapOvr>
    <a:masterClrMapping/>
  </p:clrMapOvr>
  <p:transition>
    <p:wedg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slov 1">
            <a:extLst>
              <a:ext uri="{FF2B5EF4-FFF2-40B4-BE49-F238E27FC236}">
                <a16:creationId xmlns:a16="http://schemas.microsoft.com/office/drawing/2014/main" xmlns="" id="{5824590F-B1AF-F542-BA57-783FD03DB73E}"/>
              </a:ext>
            </a:extLst>
          </p:cNvPr>
          <p:cNvSpPr>
            <a:spLocks noGrp="1"/>
          </p:cNvSpPr>
          <p:nvPr>
            <p:ph type="title"/>
          </p:nvPr>
        </p:nvSpPr>
        <p:spPr/>
        <p:txBody>
          <a:bodyPr/>
          <a:lstStyle/>
          <a:p>
            <a:pPr eaLnBrk="1" fontAlgn="auto" hangingPunct="1">
              <a:spcAft>
                <a:spcPts val="0"/>
              </a:spcAft>
              <a:defRPr/>
            </a:pPr>
            <a:r>
              <a:rPr lang="sl-SI" dirty="0"/>
              <a:t>SCHOOL in SFRJ</a:t>
            </a:r>
          </a:p>
        </p:txBody>
      </p:sp>
      <p:sp>
        <p:nvSpPr>
          <p:cNvPr id="19458" name="Ograda vsebine 2">
            <a:extLst>
              <a:ext uri="{FF2B5EF4-FFF2-40B4-BE49-F238E27FC236}">
                <a16:creationId xmlns:a16="http://schemas.microsoft.com/office/drawing/2014/main" xmlns="" id="{8D4F6DDA-AC75-4042-9882-5CDFDD7F7B17}"/>
              </a:ext>
            </a:extLst>
          </p:cNvPr>
          <p:cNvSpPr>
            <a:spLocks noGrp="1"/>
          </p:cNvSpPr>
          <p:nvPr>
            <p:ph idx="1"/>
          </p:nvPr>
        </p:nvSpPr>
        <p:spPr>
          <a:xfrm>
            <a:off x="304800" y="1554162"/>
            <a:ext cx="8686800" cy="4683149"/>
          </a:xfrm>
        </p:spPr>
        <p:txBody>
          <a:bodyPr/>
          <a:lstStyle/>
          <a:p>
            <a:pPr marL="0" indent="0" eaLnBrk="1" hangingPunct="1">
              <a:buFont typeface="Wingdings 2" pitchFamily="2" charset="2"/>
              <a:buNone/>
            </a:pPr>
            <a:r>
              <a:rPr lang="en-US" altLang="en-US" sz="2800" dirty="0"/>
              <a:t>After the liberation, the partisan squads </a:t>
            </a:r>
            <a:r>
              <a:rPr lang="en-US" altLang="en-US" sz="2800" dirty="0" err="1" smtClean="0"/>
              <a:t>occup</a:t>
            </a:r>
            <a:r>
              <a:rPr lang="sl-SI" altLang="en-US" sz="2800" dirty="0" err="1" smtClean="0"/>
              <a:t>ied</a:t>
            </a:r>
            <a:r>
              <a:rPr lang="en-US" altLang="en-US" sz="2800" dirty="0" smtClean="0"/>
              <a:t> </a:t>
            </a:r>
            <a:r>
              <a:rPr lang="en-US" altLang="en-US" sz="2800" dirty="0"/>
              <a:t>the school and </a:t>
            </a:r>
            <a:r>
              <a:rPr lang="en-US" altLang="en-US" sz="2800" dirty="0" smtClean="0"/>
              <a:t>beg</a:t>
            </a:r>
            <a:r>
              <a:rPr lang="sl-SI" altLang="en-US" sz="2800" dirty="0" smtClean="0"/>
              <a:t>a</a:t>
            </a:r>
            <a:r>
              <a:rPr lang="en-US" altLang="en-US" sz="2800" dirty="0" smtClean="0"/>
              <a:t>n </a:t>
            </a:r>
            <a:r>
              <a:rPr lang="en-US" altLang="en-US" sz="2800" dirty="0"/>
              <a:t>renovating the </a:t>
            </a:r>
            <a:r>
              <a:rPr lang="en-US" altLang="en-US" sz="2800" dirty="0" smtClean="0"/>
              <a:t>building</a:t>
            </a:r>
            <a:r>
              <a:rPr lang="sl-SI" altLang="en-US" sz="2800" dirty="0" smtClean="0"/>
              <a:t>.</a:t>
            </a:r>
            <a:r>
              <a:rPr lang="en-US" altLang="en-US" sz="2800" dirty="0" smtClean="0"/>
              <a:t> </a:t>
            </a:r>
            <a:r>
              <a:rPr lang="en-US" altLang="en-US" sz="2800" dirty="0"/>
              <a:t>On June 11, 1945, 502 students began their classes, 4th grade - then compulsory at lower gymnasium, 1951/52 - apprenticeship school, In October 1953, the grammar school tract was </a:t>
            </a:r>
            <a:r>
              <a:rPr lang="en-US" altLang="en-US" sz="2800" dirty="0" smtClean="0"/>
              <a:t>completed</a:t>
            </a:r>
            <a:r>
              <a:rPr lang="sl-SI" altLang="en-US" sz="2800" dirty="0" smtClean="0"/>
              <a:t>.</a:t>
            </a:r>
            <a:r>
              <a:rPr lang="en-US" altLang="en-US" sz="2800" dirty="0" smtClean="0"/>
              <a:t> </a:t>
            </a:r>
            <a:r>
              <a:rPr lang="en-US" altLang="en-US" sz="2800" dirty="0"/>
              <a:t>The elementary school </a:t>
            </a:r>
            <a:r>
              <a:rPr lang="en-US" altLang="en-US" sz="2800" dirty="0" smtClean="0"/>
              <a:t>only</a:t>
            </a:r>
            <a:r>
              <a:rPr lang="sl-SI" altLang="en-US" sz="2800" dirty="0" smtClean="0"/>
              <a:t> </a:t>
            </a:r>
            <a:r>
              <a:rPr lang="sl-SI" altLang="en-US" sz="2800" dirty="0" err="1" smtClean="0"/>
              <a:t>had</a:t>
            </a:r>
            <a:r>
              <a:rPr lang="en-US" altLang="en-US" sz="2800" dirty="0" smtClean="0"/>
              <a:t> </a:t>
            </a:r>
            <a:r>
              <a:rPr lang="en-US" altLang="en-US" sz="2800" dirty="0"/>
              <a:t>7 classrooms for 14 classes - shift lessons, in 1958 - the lower gymnasium was abolished - 35 departments of elementary </a:t>
            </a:r>
            <a:r>
              <a:rPr lang="en-US" altLang="en-US" sz="2800" dirty="0" smtClean="0"/>
              <a:t>schools</a:t>
            </a:r>
            <a:r>
              <a:rPr lang="sl-SI" altLang="en-US" sz="2800" dirty="0" smtClean="0"/>
              <a:t>.</a:t>
            </a:r>
            <a:r>
              <a:rPr lang="en-US" altLang="en-US" sz="2800" dirty="0" smtClean="0"/>
              <a:t> </a:t>
            </a:r>
            <a:r>
              <a:rPr lang="sl-SI" altLang="en-US" sz="2800" dirty="0"/>
              <a:t>S</a:t>
            </a:r>
            <a:r>
              <a:rPr lang="en-US" altLang="en-US" sz="2800" dirty="0" err="1" smtClean="0"/>
              <a:t>chool</a:t>
            </a:r>
            <a:r>
              <a:rPr lang="en-US" altLang="en-US" sz="2800" dirty="0" smtClean="0"/>
              <a:t> </a:t>
            </a:r>
            <a:r>
              <a:rPr lang="en-US" altLang="en-US" sz="2800" dirty="0"/>
              <a:t>day was celebrated on March 18th, 1960, In March 1966, it was renamed to the </a:t>
            </a:r>
            <a:r>
              <a:rPr lang="en-US" altLang="en-US" sz="2800" dirty="0" err="1"/>
              <a:t>Škofja</a:t>
            </a:r>
            <a:r>
              <a:rPr lang="en-US" altLang="en-US" sz="2800" dirty="0"/>
              <a:t> </a:t>
            </a:r>
            <a:r>
              <a:rPr lang="en-US" altLang="en-US" sz="2800" dirty="0" err="1"/>
              <a:t>Loka</a:t>
            </a:r>
            <a:r>
              <a:rPr lang="en-US" altLang="en-US" sz="2800" dirty="0"/>
              <a:t> Elementary School, Peter </a:t>
            </a:r>
            <a:r>
              <a:rPr lang="en-US" altLang="en-US" sz="2800" dirty="0" err="1"/>
              <a:t>Kavčič</a:t>
            </a:r>
            <a:r>
              <a:rPr lang="en-US" altLang="en-US" sz="2800" dirty="0"/>
              <a:t>,</a:t>
            </a:r>
            <a:endParaRPr lang="sl-SI" altLang="sl-SI" sz="2800" dirty="0"/>
          </a:p>
        </p:txBody>
      </p:sp>
    </p:spTree>
  </p:cSld>
  <p:clrMapOvr>
    <a:masterClrMapping/>
  </p:clrMapOvr>
  <p:transition>
    <p:wedg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4">
            <a:extLst>
              <a:ext uri="{FF2B5EF4-FFF2-40B4-BE49-F238E27FC236}">
                <a16:creationId xmlns:a16="http://schemas.microsoft.com/office/drawing/2014/main" xmlns="" id="{86F94698-A7D0-F044-A351-1C383AD5BB8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15913"/>
            <a:ext cx="5292725"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4">
            <a:extLst>
              <a:ext uri="{FF2B5EF4-FFF2-40B4-BE49-F238E27FC236}">
                <a16:creationId xmlns:a16="http://schemas.microsoft.com/office/drawing/2014/main" xmlns="" id="{8863C9CE-21F1-D54A-A6E4-4B58AEC427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6375" y="3068638"/>
            <a:ext cx="5127625"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PoljeZBesedilom 3">
            <a:extLst>
              <a:ext uri="{FF2B5EF4-FFF2-40B4-BE49-F238E27FC236}">
                <a16:creationId xmlns:a16="http://schemas.microsoft.com/office/drawing/2014/main" xmlns="" id="{D0CFEE4D-0A63-AB43-887E-26D5DF3C9FC7}"/>
              </a:ext>
            </a:extLst>
          </p:cNvPr>
          <p:cNvSpPr txBox="1">
            <a:spLocks noChangeArrowheads="1"/>
          </p:cNvSpPr>
          <p:nvPr/>
        </p:nvSpPr>
        <p:spPr bwMode="auto">
          <a:xfrm>
            <a:off x="5292725" y="1393825"/>
            <a:ext cx="31670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itchFamily="2"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itchFamily="2"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itchFamily="2"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itchFamily="2"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itchFamily="2"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9pPr>
          </a:lstStyle>
          <a:p>
            <a:pPr algn="ctr" eaLnBrk="1" hangingPunct="1">
              <a:spcBef>
                <a:spcPct val="0"/>
              </a:spcBef>
              <a:buClrTx/>
              <a:buSzTx/>
              <a:buFontTx/>
              <a:buNone/>
            </a:pPr>
            <a:r>
              <a:rPr lang="sl-SI" altLang="sl-SI" sz="1800" dirty="0">
                <a:latin typeface="Arial" panose="020B0604020202020204" pitchFamily="34" charset="0"/>
              </a:rPr>
              <a:t>TEACHERS IN 1952</a:t>
            </a:r>
          </a:p>
        </p:txBody>
      </p:sp>
      <p:sp>
        <p:nvSpPr>
          <p:cNvPr id="20484" name="PoljeZBesedilom 4">
            <a:extLst>
              <a:ext uri="{FF2B5EF4-FFF2-40B4-BE49-F238E27FC236}">
                <a16:creationId xmlns:a16="http://schemas.microsoft.com/office/drawing/2014/main" xmlns="" id="{EE401931-2B1C-5844-80DB-E184F2E498C1}"/>
              </a:ext>
            </a:extLst>
          </p:cNvPr>
          <p:cNvSpPr txBox="1">
            <a:spLocks noChangeArrowheads="1"/>
          </p:cNvSpPr>
          <p:nvPr/>
        </p:nvSpPr>
        <p:spPr bwMode="auto">
          <a:xfrm>
            <a:off x="395288" y="4894263"/>
            <a:ext cx="3455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itchFamily="2"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itchFamily="2"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itchFamily="2"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itchFamily="2"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itchFamily="2"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9pPr>
          </a:lstStyle>
          <a:p>
            <a:pPr algn="ctr" eaLnBrk="1" hangingPunct="1">
              <a:spcBef>
                <a:spcPct val="0"/>
              </a:spcBef>
              <a:buClrTx/>
              <a:buSzTx/>
              <a:buFontTx/>
              <a:buNone/>
            </a:pPr>
            <a:r>
              <a:rPr lang="sl-SI" altLang="sl-SI" sz="1800" dirty="0">
                <a:latin typeface="Arial" panose="020B0604020202020204" pitchFamily="34" charset="0"/>
              </a:rPr>
              <a:t>TEACHERS 1955</a:t>
            </a:r>
          </a:p>
        </p:txBody>
      </p:sp>
    </p:spTree>
  </p:cSld>
  <p:clrMapOvr>
    <a:masterClrMapping/>
  </p:clrMapOvr>
  <p:transition>
    <p:wedg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AutoShape 2" descr="Tone Mlakar Loka_pogled na mesto izpred šole-4.jpg">
            <a:extLst>
              <a:ext uri="{FF2B5EF4-FFF2-40B4-BE49-F238E27FC236}">
                <a16:creationId xmlns:a16="http://schemas.microsoft.com/office/drawing/2014/main" xmlns="" id="{914CC518-0EBA-1240-9863-884D286433F6}"/>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itchFamily="2"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itchFamily="2"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itchFamily="2"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itchFamily="2"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itchFamily="2"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9pPr>
          </a:lstStyle>
          <a:p>
            <a:pPr eaLnBrk="1" hangingPunct="1">
              <a:spcBef>
                <a:spcPct val="0"/>
              </a:spcBef>
              <a:buClrTx/>
              <a:buSzTx/>
              <a:buFontTx/>
              <a:buNone/>
            </a:pPr>
            <a:endParaRPr lang="sl-SI" altLang="sl-SI" sz="1800">
              <a:solidFill>
                <a:schemeClr val="tx1"/>
              </a:solidFill>
              <a:latin typeface="Arial" panose="020B0604020202020204" pitchFamily="34" charset="0"/>
            </a:endParaRPr>
          </a:p>
        </p:txBody>
      </p:sp>
      <p:sp>
        <p:nvSpPr>
          <p:cNvPr id="21506" name="AutoShape 4" descr="Tone Mlakar Loka_pogled na mesto izpred šole-4.jpg">
            <a:extLst>
              <a:ext uri="{FF2B5EF4-FFF2-40B4-BE49-F238E27FC236}">
                <a16:creationId xmlns:a16="http://schemas.microsoft.com/office/drawing/2014/main" xmlns="" id="{A52A2307-57F5-1E41-89EC-08FAFA0725D5}"/>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itchFamily="2"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itchFamily="2"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itchFamily="2"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itchFamily="2"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itchFamily="2"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9pPr>
          </a:lstStyle>
          <a:p>
            <a:pPr eaLnBrk="1" hangingPunct="1">
              <a:spcBef>
                <a:spcPct val="0"/>
              </a:spcBef>
              <a:buClrTx/>
              <a:buSzTx/>
              <a:buFontTx/>
              <a:buNone/>
            </a:pPr>
            <a:endParaRPr lang="sl-SI" altLang="sl-SI" sz="1800">
              <a:solidFill>
                <a:schemeClr val="tx1"/>
              </a:solidFill>
              <a:latin typeface="Arial" panose="020B0604020202020204" pitchFamily="34" charset="0"/>
            </a:endParaRPr>
          </a:p>
        </p:txBody>
      </p:sp>
      <p:sp>
        <p:nvSpPr>
          <p:cNvPr id="21507" name="AutoShape 6" descr="https://mail-attachment.googleusercontent.com/attachment/?ui=2&amp;ik=b80dd53c92&amp;view=att&amp;th=13b044d4569394a3&amp;attid=0.1&amp;disp=inline&amp;safe=1&amp;zw&amp;saduie=AG9B_P9HeAWHmME0gzzWuKPp1z5e&amp;sadet=1353229814964&amp;sads=qr02MFm3nFKu2AJITE3-yoLte0I&amp;sadssc=1">
            <a:extLst>
              <a:ext uri="{FF2B5EF4-FFF2-40B4-BE49-F238E27FC236}">
                <a16:creationId xmlns:a16="http://schemas.microsoft.com/office/drawing/2014/main" xmlns="" id="{BEDDE3EC-16D6-5A46-A419-614B49247D39}"/>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itchFamily="2"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itchFamily="2"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itchFamily="2"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itchFamily="2"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itchFamily="2"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9pPr>
          </a:lstStyle>
          <a:p>
            <a:pPr eaLnBrk="1" hangingPunct="1">
              <a:spcBef>
                <a:spcPct val="0"/>
              </a:spcBef>
              <a:buClrTx/>
              <a:buSzTx/>
              <a:buFontTx/>
              <a:buNone/>
            </a:pPr>
            <a:endParaRPr lang="sl-SI" altLang="sl-SI" sz="1800">
              <a:solidFill>
                <a:schemeClr val="tx1"/>
              </a:solidFill>
              <a:latin typeface="Arial" panose="020B0604020202020204" pitchFamily="34" charset="0"/>
            </a:endParaRPr>
          </a:p>
        </p:txBody>
      </p:sp>
      <p:sp>
        <p:nvSpPr>
          <p:cNvPr id="21508" name="AutoShape 8" descr="https://mail-attachment.googleusercontent.com/attachment/?ui=2&amp;ik=b80dd53c92&amp;view=att&amp;th=13b044d4569394a3&amp;attid=0.1&amp;disp=inline&amp;safe=1&amp;zw&amp;saduie=AG9B_P9HeAWHmME0gzzWuKPp1z5e&amp;sadet=1353229814964&amp;sads=qr02MFm3nFKu2AJITE3-yoLte0I&amp;sadssc=1">
            <a:extLst>
              <a:ext uri="{FF2B5EF4-FFF2-40B4-BE49-F238E27FC236}">
                <a16:creationId xmlns:a16="http://schemas.microsoft.com/office/drawing/2014/main" xmlns="" id="{C518AA47-09CF-8C47-A951-335286B81F78}"/>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itchFamily="2"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itchFamily="2"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itchFamily="2"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itchFamily="2"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itchFamily="2"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9pPr>
          </a:lstStyle>
          <a:p>
            <a:pPr eaLnBrk="1" hangingPunct="1">
              <a:spcBef>
                <a:spcPct val="0"/>
              </a:spcBef>
              <a:buClrTx/>
              <a:buSzTx/>
              <a:buFontTx/>
              <a:buNone/>
            </a:pPr>
            <a:endParaRPr lang="sl-SI" altLang="sl-SI" sz="1800">
              <a:solidFill>
                <a:schemeClr val="tx1"/>
              </a:solidFill>
              <a:latin typeface="Arial" panose="020B0604020202020204" pitchFamily="34" charset="0"/>
            </a:endParaRPr>
          </a:p>
        </p:txBody>
      </p:sp>
      <p:pic>
        <p:nvPicPr>
          <p:cNvPr id="21509" name="Picture 9">
            <a:extLst>
              <a:ext uri="{FF2B5EF4-FFF2-40B4-BE49-F238E27FC236}">
                <a16:creationId xmlns:a16="http://schemas.microsoft.com/office/drawing/2014/main" xmlns="" id="{9F6968FE-D937-E44A-9D32-3208B575C4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PoljeZBesedilom 6">
            <a:extLst>
              <a:ext uri="{FF2B5EF4-FFF2-40B4-BE49-F238E27FC236}">
                <a16:creationId xmlns:a16="http://schemas.microsoft.com/office/drawing/2014/main" xmlns="" id="{A6EC5889-4E59-2148-BE76-D65E3954EDA8}"/>
              </a:ext>
            </a:extLst>
          </p:cNvPr>
          <p:cNvSpPr txBox="1">
            <a:spLocks noChangeArrowheads="1"/>
          </p:cNvSpPr>
          <p:nvPr/>
        </p:nvSpPr>
        <p:spPr bwMode="auto">
          <a:xfrm>
            <a:off x="539750" y="6308725"/>
            <a:ext cx="79200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itchFamily="2"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itchFamily="2"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itchFamily="2"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itchFamily="2"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itchFamily="2"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itchFamily="2" charset="2"/>
              <a:buChar char=""/>
              <a:defRPr>
                <a:solidFill>
                  <a:schemeClr val="tx2"/>
                </a:solidFill>
                <a:latin typeface="Franklin Gothic Book" panose="020B0503020102020204" pitchFamily="34" charset="0"/>
              </a:defRPr>
            </a:lvl9pPr>
          </a:lstStyle>
          <a:p>
            <a:pPr algn="ctr" eaLnBrk="1" hangingPunct="1">
              <a:spcBef>
                <a:spcPct val="0"/>
              </a:spcBef>
              <a:buClrTx/>
              <a:buSzTx/>
              <a:buFontTx/>
              <a:buNone/>
            </a:pPr>
            <a:r>
              <a:rPr lang="en-US" altLang="en-US" sz="1600" dirty="0"/>
              <a:t>View of the Old Post Office, School Garden and the School Street in 1975</a:t>
            </a:r>
            <a:endParaRPr lang="sl-SI" altLang="sl-SI" sz="1600" dirty="0">
              <a:solidFill>
                <a:schemeClr val="tx1"/>
              </a:solidFill>
              <a:latin typeface="Arial" panose="020B0604020202020204" pitchFamily="34" charset="0"/>
            </a:endParaRPr>
          </a:p>
        </p:txBody>
      </p:sp>
    </p:spTree>
  </p:cSld>
  <p:clrMapOvr>
    <a:masterClrMapping/>
  </p:clrMapOvr>
  <p:transition>
    <p:wedge/>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otovanje">
  <a:themeElements>
    <a:clrScheme name="Potovanj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Potovanje">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Potovanje">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Override1.xml><?xml version="1.0" encoding="utf-8"?>
<a:themeOverride xmlns:a="http://schemas.openxmlformats.org/drawingml/2006/main">
  <a:clrScheme name="Potovanj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emplate>Trek</Template>
  <TotalTime>618</TotalTime>
  <Words>947</Words>
  <Application>Microsoft Office PowerPoint</Application>
  <PresentationFormat>Diaprojekcija na zaslonu (4:3)</PresentationFormat>
  <Paragraphs>55</Paragraphs>
  <Slides>21</Slides>
  <Notes>0</Notes>
  <HiddenSlides>0</HiddenSlides>
  <MMClips>0</MMClips>
  <ScaleCrop>false</ScaleCrop>
  <HeadingPairs>
    <vt:vector size="4" baseType="variant">
      <vt:variant>
        <vt:lpstr>Tema</vt:lpstr>
      </vt:variant>
      <vt:variant>
        <vt:i4>1</vt:i4>
      </vt:variant>
      <vt:variant>
        <vt:lpstr>Naslovi diapozitivov</vt:lpstr>
      </vt:variant>
      <vt:variant>
        <vt:i4>21</vt:i4>
      </vt:variant>
    </vt:vector>
  </HeadingPairs>
  <TitlesOfParts>
    <vt:vector size="22" baseType="lpstr">
      <vt:lpstr>Potovanje</vt:lpstr>
      <vt:lpstr>HISTORY OF OUR SCHOOL</vt:lpstr>
      <vt:lpstr>education in škofja loka</vt:lpstr>
      <vt:lpstr>PowerPointova predstavitev</vt:lpstr>
      <vt:lpstr>PowerPointova predstavitev</vt:lpstr>
      <vt:lpstr>PowerPointova predstavitev</vt:lpstr>
      <vt:lpstr>School between the world war ii</vt:lpstr>
      <vt:lpstr>SCHOOL in SFRJ</vt:lpstr>
      <vt:lpstr>PowerPointova predstavitev</vt:lpstr>
      <vt:lpstr>PowerPointova predstavitev</vt:lpstr>
      <vt:lpstr>PowerPointova predstavitev</vt:lpstr>
      <vt:lpstr>PowerPointova predstavitev</vt:lpstr>
      <vt:lpstr>PowerPointova predstavitev</vt:lpstr>
      <vt:lpstr>PowerPointova predstavitev</vt:lpstr>
      <vt:lpstr>Independent Slovenia</vt:lpstr>
      <vt:lpstr>Briefly about life and ways of teaching in school at different times</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ZGODOVINA NAŠE ŠOLE</dc:title>
  <dc:creator>Lidija</dc:creator>
  <cp:lastModifiedBy>Helena Markuta</cp:lastModifiedBy>
  <cp:revision>74</cp:revision>
  <dcterms:created xsi:type="dcterms:W3CDTF">2012-11-24T18:41:53Z</dcterms:created>
  <dcterms:modified xsi:type="dcterms:W3CDTF">2019-12-06T21:43:36Z</dcterms:modified>
</cp:coreProperties>
</file>