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iva" initials="Ž" lastIdx="1" clrIdx="0">
    <p:extLst>
      <p:ext uri="{19B8F6BF-5375-455C-9EA6-DF929625EA0E}">
        <p15:presenceInfo xmlns:p15="http://schemas.microsoft.com/office/powerpoint/2012/main" userId="Ži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616"/>
    <a:srgbClr val="76EE6A"/>
    <a:srgbClr val="51E951"/>
    <a:srgbClr val="17B917"/>
    <a:srgbClr val="21E321"/>
    <a:srgbClr val="6AEC6A"/>
    <a:srgbClr val="F16B41"/>
    <a:srgbClr val="F19D41"/>
    <a:srgbClr val="EE8716"/>
    <a:srgbClr val="F18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177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9ED56-DBFA-479A-807D-69633256F324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7679957A-077E-40F9-8B6C-4590AC4E3B38}">
      <dgm:prSet/>
      <dgm:spPr/>
      <dgm:t>
        <a:bodyPr/>
        <a:lstStyle/>
        <a:p>
          <a:pPr rtl="0"/>
          <a:r>
            <a:rPr lang="en-US" b="1" dirty="0" smtClean="0"/>
            <a:t>We have one buyer, one seller and </a:t>
          </a:r>
          <a:r>
            <a:rPr lang="en-US" b="1" dirty="0" err="1" smtClean="0"/>
            <a:t>colour</a:t>
          </a:r>
          <a:r>
            <a:rPr lang="en-US" b="1" dirty="0" smtClean="0"/>
            <a:t> pencils. Seller whisper on </a:t>
          </a:r>
          <a:r>
            <a:rPr lang="en-US" b="1" dirty="0" err="1" smtClean="0"/>
            <a:t>colour</a:t>
          </a:r>
          <a:r>
            <a:rPr lang="en-US" b="1" dirty="0" smtClean="0"/>
            <a:t> pencils their </a:t>
          </a:r>
          <a:r>
            <a:rPr lang="en-US" b="1" dirty="0" err="1" smtClean="0"/>
            <a:t>colour</a:t>
          </a:r>
          <a:r>
            <a:rPr lang="en-US" b="1" dirty="0" smtClean="0"/>
            <a:t>, witch stand in the line. Now buyer has to ask seller if they have a </a:t>
          </a:r>
          <a:r>
            <a:rPr lang="en-US" b="1" dirty="0" err="1" smtClean="0"/>
            <a:t>colour</a:t>
          </a:r>
          <a:r>
            <a:rPr lang="en-US" b="1" dirty="0" smtClean="0"/>
            <a:t> pencil in the (naming </a:t>
          </a:r>
          <a:r>
            <a:rPr lang="en-US" b="1" dirty="0" err="1" smtClean="0"/>
            <a:t>colour</a:t>
          </a:r>
          <a:r>
            <a:rPr lang="en-US" b="1" dirty="0" smtClean="0"/>
            <a:t>) </a:t>
          </a:r>
          <a:r>
            <a:rPr lang="en-US" b="1" dirty="0" err="1" smtClean="0"/>
            <a:t>colour</a:t>
          </a:r>
          <a:r>
            <a:rPr lang="en-US" b="1" dirty="0" smtClean="0"/>
            <a:t>, if there isn't anyone with these </a:t>
          </a:r>
          <a:r>
            <a:rPr lang="en-US" b="1" dirty="0" err="1" smtClean="0"/>
            <a:t>colour</a:t>
          </a:r>
          <a:r>
            <a:rPr lang="en-US" b="1" dirty="0" smtClean="0"/>
            <a:t> he guess another </a:t>
          </a:r>
          <a:r>
            <a:rPr lang="en-US" b="1" dirty="0" err="1" smtClean="0"/>
            <a:t>colour</a:t>
          </a:r>
          <a:r>
            <a:rPr lang="en-US" b="1" dirty="0" smtClean="0"/>
            <a:t>, but if there is, buyer has to catch guessed </a:t>
          </a:r>
          <a:r>
            <a:rPr lang="en-US" b="1" dirty="0" err="1" smtClean="0"/>
            <a:t>colour</a:t>
          </a:r>
          <a:r>
            <a:rPr lang="en-US" b="1" dirty="0" smtClean="0"/>
            <a:t> pencil.</a:t>
          </a:r>
          <a:endParaRPr lang="sl-SI" dirty="0"/>
        </a:p>
      </dgm:t>
    </dgm:pt>
    <dgm:pt modelId="{43B35623-3FD3-4C7A-9DDC-AF7D6CB42A8A}" type="parTrans" cxnId="{632C0F16-D028-425C-A0F1-A1CF60E592EE}">
      <dgm:prSet/>
      <dgm:spPr/>
      <dgm:t>
        <a:bodyPr/>
        <a:lstStyle/>
        <a:p>
          <a:endParaRPr lang="sl-SI"/>
        </a:p>
      </dgm:t>
    </dgm:pt>
    <dgm:pt modelId="{7E30E979-2552-45B5-95B7-4A0FEF956FF3}" type="sibTrans" cxnId="{632C0F16-D028-425C-A0F1-A1CF60E592EE}">
      <dgm:prSet/>
      <dgm:spPr/>
      <dgm:t>
        <a:bodyPr/>
        <a:lstStyle/>
        <a:p>
          <a:endParaRPr lang="sl-SI"/>
        </a:p>
      </dgm:t>
    </dgm:pt>
    <dgm:pt modelId="{B264519C-F303-4137-A012-564B835CAB48}" type="pres">
      <dgm:prSet presAssocID="{B6F9ED56-DBFA-479A-807D-69633256F3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588CD5A-2EEF-4AEB-A358-30D7E6371AB3}" type="pres">
      <dgm:prSet presAssocID="{7679957A-077E-40F9-8B6C-4590AC4E3B38}" presName="circ1TxSh" presStyleLbl="vennNode1" presStyleIdx="0" presStyleCnt="1" custScaleX="186051"/>
      <dgm:spPr/>
      <dgm:t>
        <a:bodyPr/>
        <a:lstStyle/>
        <a:p>
          <a:endParaRPr lang="sl-SI"/>
        </a:p>
      </dgm:t>
    </dgm:pt>
  </dgm:ptLst>
  <dgm:cxnLst>
    <dgm:cxn modelId="{B42BE165-D1F8-458A-A4BC-79ECBD191682}" type="presOf" srcId="{7679957A-077E-40F9-8B6C-4590AC4E3B38}" destId="{A588CD5A-2EEF-4AEB-A358-30D7E6371AB3}" srcOrd="0" destOrd="0" presId="urn:microsoft.com/office/officeart/2005/8/layout/venn1"/>
    <dgm:cxn modelId="{39D23F16-609C-4D2C-9ADF-88FD7A06A3ED}" type="presOf" srcId="{B6F9ED56-DBFA-479A-807D-69633256F324}" destId="{B264519C-F303-4137-A012-564B835CAB48}" srcOrd="0" destOrd="0" presId="urn:microsoft.com/office/officeart/2005/8/layout/venn1"/>
    <dgm:cxn modelId="{632C0F16-D028-425C-A0F1-A1CF60E592EE}" srcId="{B6F9ED56-DBFA-479A-807D-69633256F324}" destId="{7679957A-077E-40F9-8B6C-4590AC4E3B38}" srcOrd="0" destOrd="0" parTransId="{43B35623-3FD3-4C7A-9DDC-AF7D6CB42A8A}" sibTransId="{7E30E979-2552-45B5-95B7-4A0FEF956FF3}"/>
    <dgm:cxn modelId="{D54EEDF2-3992-4A40-98F4-1CC687D5E3B3}" type="presParOf" srcId="{B264519C-F303-4137-A012-564B835CAB48}" destId="{A588CD5A-2EEF-4AEB-A358-30D7E6371AB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2002C-72E7-4137-9A64-D6B04EFFFAA5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B996F066-228F-47AF-A9F6-036B3D0D65B4}">
      <dgm:prSet/>
      <dgm:spPr/>
      <dgm:t>
        <a:bodyPr/>
        <a:lstStyle/>
        <a:p>
          <a:pPr rtl="0"/>
          <a:endParaRPr lang="sl-SI" dirty="0">
            <a:solidFill>
              <a:schemeClr val="bg1"/>
            </a:solidFill>
          </a:endParaRPr>
        </a:p>
      </dgm:t>
    </dgm:pt>
    <dgm:pt modelId="{F720EFD4-88F6-4E6A-945A-C89B142D2605}" type="parTrans" cxnId="{F6169516-7E00-4D26-8B85-9B1D68087A73}">
      <dgm:prSet/>
      <dgm:spPr/>
      <dgm:t>
        <a:bodyPr/>
        <a:lstStyle/>
        <a:p>
          <a:endParaRPr lang="sl-SI"/>
        </a:p>
      </dgm:t>
    </dgm:pt>
    <dgm:pt modelId="{DFE99369-083A-4BA4-A079-918CAF9F8445}" type="sibTrans" cxnId="{F6169516-7E00-4D26-8B85-9B1D68087A73}">
      <dgm:prSet/>
      <dgm:spPr/>
      <dgm:t>
        <a:bodyPr/>
        <a:lstStyle/>
        <a:p>
          <a:endParaRPr lang="sl-SI"/>
        </a:p>
      </dgm:t>
    </dgm:pt>
    <dgm:pt modelId="{12E533F5-5A11-47A5-85E7-CA9B693EC17A}" type="pres">
      <dgm:prSet presAssocID="{34E2002C-72E7-4137-9A64-D6B04EFFFAA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9A1A5AC-0883-4675-848F-CC5617F43902}" type="pres">
      <dgm:prSet presAssocID="{B996F066-228F-47AF-A9F6-036B3D0D65B4}" presName="circ1TxSh" presStyleLbl="vennNode1" presStyleIdx="0" presStyleCnt="1" custScaleX="186406" custLinFactNeighborX="4642" custLinFactNeighborY="5870"/>
      <dgm:spPr/>
      <dgm:t>
        <a:bodyPr/>
        <a:lstStyle/>
        <a:p>
          <a:endParaRPr lang="sl-SI"/>
        </a:p>
      </dgm:t>
    </dgm:pt>
  </dgm:ptLst>
  <dgm:cxnLst>
    <dgm:cxn modelId="{57431234-2685-463D-8636-2485F9DD05C5}" type="presOf" srcId="{B996F066-228F-47AF-A9F6-036B3D0D65B4}" destId="{29A1A5AC-0883-4675-848F-CC5617F43902}" srcOrd="0" destOrd="0" presId="urn:microsoft.com/office/officeart/2005/8/layout/venn1"/>
    <dgm:cxn modelId="{F6169516-7E00-4D26-8B85-9B1D68087A73}" srcId="{34E2002C-72E7-4137-9A64-D6B04EFFFAA5}" destId="{B996F066-228F-47AF-A9F6-036B3D0D65B4}" srcOrd="0" destOrd="0" parTransId="{F720EFD4-88F6-4E6A-945A-C89B142D2605}" sibTransId="{DFE99369-083A-4BA4-A079-918CAF9F8445}"/>
    <dgm:cxn modelId="{82A58731-934D-47C5-A23A-9A01B39E951E}" type="presOf" srcId="{34E2002C-72E7-4137-9A64-D6B04EFFFAA5}" destId="{12E533F5-5A11-47A5-85E7-CA9B693EC17A}" srcOrd="0" destOrd="0" presId="urn:microsoft.com/office/officeart/2005/8/layout/venn1"/>
    <dgm:cxn modelId="{E62E0D2F-67E4-4BB3-87C6-2D10CE2C5991}" type="presParOf" srcId="{12E533F5-5A11-47A5-85E7-CA9B693EC17A}" destId="{29A1A5AC-0883-4675-848F-CC5617F4390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CD5A-2EEF-4AEB-A358-30D7E6371AB3}">
      <dsp:nvSpPr>
        <dsp:cNvPr id="0" name=""/>
        <dsp:cNvSpPr/>
      </dsp:nvSpPr>
      <dsp:spPr>
        <a:xfrm>
          <a:off x="909517" y="0"/>
          <a:ext cx="9542646" cy="512904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We have one buyer, one seller and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 pencils. Seller whisper on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 pencils their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, witch stand in the line. Now buyer has to ask seller if they have a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 pencil in the (naming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)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, if there isn't anyone with these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 he guess another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, but if there is, buyer has to catch guessed </a:t>
          </a:r>
          <a:r>
            <a:rPr lang="en-US" sz="2700" b="1" kern="1200" dirty="0" err="1" smtClean="0"/>
            <a:t>colour</a:t>
          </a:r>
          <a:r>
            <a:rPr lang="en-US" sz="2700" b="1" kern="1200" dirty="0" smtClean="0"/>
            <a:t> pencil.</a:t>
          </a:r>
          <a:endParaRPr lang="sl-SI" sz="2700" kern="1200" dirty="0"/>
        </a:p>
      </dsp:txBody>
      <dsp:txXfrm>
        <a:off x="2307005" y="751132"/>
        <a:ext cx="6747670" cy="3626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1A5AC-0883-4675-848F-CC5617F43902}">
      <dsp:nvSpPr>
        <dsp:cNvPr id="0" name=""/>
        <dsp:cNvSpPr/>
      </dsp:nvSpPr>
      <dsp:spPr>
        <a:xfrm>
          <a:off x="513541" y="0"/>
          <a:ext cx="9815545" cy="52656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6500" kern="1200" dirty="0">
            <a:solidFill>
              <a:schemeClr val="bg1"/>
            </a:solidFill>
          </a:endParaRPr>
        </a:p>
      </dsp:txBody>
      <dsp:txXfrm>
        <a:off x="1950994" y="771141"/>
        <a:ext cx="6940639" cy="372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6336" b="9353"/>
          <a:stretch/>
        </p:blipFill>
        <p:spPr>
          <a:xfrm>
            <a:off x="-73572" y="-1"/>
            <a:ext cx="12265572" cy="685274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372304" y="2217682"/>
            <a:ext cx="3794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i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BARVICECOLOUR </a:t>
            </a:r>
            <a:r>
              <a:rPr lang="sl-SI" sz="6000" b="1" i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PENCILS</a:t>
            </a:r>
            <a:endParaRPr lang="sl-SI" sz="60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EE871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6855" y="609600"/>
            <a:ext cx="9890701" cy="819807"/>
          </a:xfrm>
          <a:gradFill flip="none" rotWithShape="1">
            <a:gsLst>
              <a:gs pos="73000">
                <a:srgbClr val="F19D41"/>
              </a:gs>
              <a:gs pos="0">
                <a:schemeClr val="bg1"/>
              </a:gs>
              <a:gs pos="27000">
                <a:srgbClr val="F19D41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l-SI" sz="6000" dirty="0" smtClean="0">
                <a:latin typeface="Tempus Sans ITC" panose="04020404030D07020202" pitchFamily="82" charset="0"/>
              </a:rPr>
              <a:t>COLOUR PENCILS</a:t>
            </a:r>
            <a:endParaRPr lang="sl-SI" sz="6000" dirty="0">
              <a:latin typeface="Tempus Sans ITC" panose="04020404030D07020202" pitchFamily="8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5250575"/>
              </p:ext>
            </p:extLst>
          </p:nvPr>
        </p:nvGraphicFramePr>
        <p:xfrm>
          <a:off x="651641" y="1555530"/>
          <a:ext cx="11361682" cy="512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teraktivni gumb: Domača stran 5">
            <a:hlinkClick r:id="" action="ppaction://hlinkshowjump?jump=firstslide" highlightClick="1"/>
          </p:cNvPr>
          <p:cNvSpPr/>
          <p:nvPr/>
        </p:nvSpPr>
        <p:spPr>
          <a:xfrm>
            <a:off x="240632" y="6192254"/>
            <a:ext cx="577515" cy="569494"/>
          </a:xfrm>
          <a:prstGeom prst="actionButtonHome">
            <a:avLst/>
          </a:prstGeom>
          <a:solidFill>
            <a:srgbClr val="F0861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1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Rezultat iskanja slik za in line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87814"/>
            <a:ext cx="6464299" cy="39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zultat iskanja slik za school gir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16" y="2311400"/>
            <a:ext cx="2111584" cy="29790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857" y="2654300"/>
            <a:ext cx="1642499" cy="2286616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8222426" y="5334000"/>
            <a:ext cx="3969574" cy="9143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3000">
                <a:srgbClr val="51E951"/>
              </a:gs>
              <a:gs pos="45000">
                <a:srgbClr val="6AEC6A"/>
              </a:gs>
              <a:gs pos="100000">
                <a:schemeClr val="bg1"/>
              </a:gs>
            </a:gsLst>
            <a:lin ang="600000" scaled="0"/>
            <a:tileRect/>
          </a:gra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dirty="0" err="1" smtClean="0">
                <a:solidFill>
                  <a:schemeClr val="bg1"/>
                </a:solidFill>
                <a:latin typeface="Tempus Sans ITC" panose="04020404030D07020202" pitchFamily="82" charset="0"/>
              </a:rPr>
              <a:t>buyer</a:t>
            </a:r>
            <a:endParaRPr lang="sl-SI" sz="6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-654873" y="5041900"/>
            <a:ext cx="3969574" cy="9143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3000">
                <a:srgbClr val="51E951"/>
              </a:gs>
              <a:gs pos="45000">
                <a:srgbClr val="6AEC6A"/>
              </a:gs>
              <a:gs pos="100000">
                <a:schemeClr val="bg1"/>
              </a:gs>
            </a:gsLst>
            <a:lin ang="600000" scaled="0"/>
            <a:tileRect/>
          </a:gra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dirty="0" err="1" smtClean="0">
                <a:solidFill>
                  <a:schemeClr val="bg1"/>
                </a:solidFill>
                <a:latin typeface="Tempus Sans ITC" panose="04020404030D07020202" pitchFamily="82" charset="0"/>
              </a:rPr>
              <a:t>seller</a:t>
            </a:r>
            <a:endParaRPr lang="sl-SI" sz="6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244026" y="3632200"/>
            <a:ext cx="6344473" cy="91439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3000">
                <a:srgbClr val="51E951"/>
              </a:gs>
              <a:gs pos="45000">
                <a:srgbClr val="6AEC6A"/>
              </a:gs>
              <a:gs pos="100000">
                <a:schemeClr val="bg1"/>
              </a:gs>
            </a:gsLst>
            <a:lin ang="600000" scaled="0"/>
            <a:tileRect/>
          </a:gra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dirty="0" err="1" smtClean="0">
                <a:solidFill>
                  <a:schemeClr val="bg1"/>
                </a:solidFill>
                <a:latin typeface="Tempus Sans ITC" panose="04020404030D07020202" pitchFamily="82" charset="0"/>
              </a:rPr>
              <a:t>Colour</a:t>
            </a:r>
            <a:r>
              <a:rPr lang="sl-SI" sz="6000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sl-SI" sz="6000" dirty="0" err="1" smtClean="0">
                <a:solidFill>
                  <a:schemeClr val="bg1"/>
                </a:solidFill>
                <a:latin typeface="Tempus Sans ITC" panose="04020404030D07020202" pitchFamily="82" charset="0"/>
              </a:rPr>
              <a:t>pencils</a:t>
            </a:r>
            <a:endParaRPr lang="sl-SI" sz="6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6AEC6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526" y="304801"/>
            <a:ext cx="10353761" cy="1030014"/>
          </a:xfrm>
          <a:gradFill flip="none" rotWithShape="1">
            <a:gsLst>
              <a:gs pos="0">
                <a:schemeClr val="tx1"/>
              </a:gs>
              <a:gs pos="73000">
                <a:srgbClr val="51E951"/>
              </a:gs>
              <a:gs pos="45000">
                <a:srgbClr val="6AEC6A"/>
              </a:gs>
              <a:gs pos="100000">
                <a:schemeClr val="bg1"/>
              </a:gs>
            </a:gsLst>
            <a:lin ang="600000" scaled="0"/>
            <a:tileRect/>
          </a:gradFill>
        </p:spPr>
        <p:txBody>
          <a:bodyPr>
            <a:normAutofit/>
          </a:bodyPr>
          <a:lstStyle/>
          <a:p>
            <a:r>
              <a:rPr lang="sl-SI" sz="6000" dirty="0" err="1" smtClean="0">
                <a:solidFill>
                  <a:schemeClr val="bg1"/>
                </a:solidFill>
                <a:latin typeface="Tempus Sans ITC" panose="04020404030D07020202" pitchFamily="82" charset="0"/>
              </a:rPr>
              <a:t>Vocabulary</a:t>
            </a:r>
            <a:r>
              <a:rPr lang="sl-SI" sz="6000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:</a:t>
            </a:r>
            <a:endParaRPr lang="sl-SI" sz="6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037775"/>
              </p:ext>
            </p:extLst>
          </p:nvPr>
        </p:nvGraphicFramePr>
        <p:xfrm>
          <a:off x="798181" y="1481959"/>
          <a:ext cx="10353762" cy="526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nteraktivni gumb: Domača stran 4">
            <a:hlinkClick r:id="" action="ppaction://hlinkshowjump?jump=firstslide" highlightClick="1"/>
          </p:cNvPr>
          <p:cNvSpPr/>
          <p:nvPr/>
        </p:nvSpPr>
        <p:spPr>
          <a:xfrm>
            <a:off x="256674" y="6152147"/>
            <a:ext cx="529389" cy="561474"/>
          </a:xfrm>
          <a:prstGeom prst="actionButtonHome">
            <a:avLst/>
          </a:prstGeom>
          <a:solidFill>
            <a:srgbClr val="76EE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3721768" y="2687051"/>
            <a:ext cx="54944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Whisper</a:t>
            </a:r>
            <a:r>
              <a:rPr lang="sl-SI" sz="2800" dirty="0" smtClean="0">
                <a:solidFill>
                  <a:schemeClr val="bg1"/>
                </a:solidFill>
              </a:rPr>
              <a:t>        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</a:rPr>
              <a:t>šepetati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Stand in line</a:t>
            </a:r>
            <a:r>
              <a:rPr lang="sl-SI" sz="2800" dirty="0" smtClean="0">
                <a:solidFill>
                  <a:schemeClr val="bg1"/>
                </a:solidFill>
              </a:rPr>
              <a:t> -stati v vrsti</a:t>
            </a:r>
          </a:p>
          <a:p>
            <a:r>
              <a:rPr lang="sl-SI" sz="2800" dirty="0" err="1" smtClean="0">
                <a:solidFill>
                  <a:schemeClr val="bg1"/>
                </a:solidFill>
              </a:rPr>
              <a:t>Ask</a:t>
            </a:r>
            <a:r>
              <a:rPr lang="sl-SI" sz="2800" dirty="0" smtClean="0">
                <a:solidFill>
                  <a:schemeClr val="bg1"/>
                </a:solidFill>
              </a:rPr>
              <a:t>                -</a:t>
            </a:r>
            <a:r>
              <a:rPr lang="sl-SI" sz="2800" dirty="0" err="1" smtClean="0">
                <a:solidFill>
                  <a:schemeClr val="bg1"/>
                </a:solidFill>
              </a:rPr>
              <a:t>upraša</a:t>
            </a:r>
            <a:endParaRPr lang="sl-SI" sz="2800" dirty="0" smtClean="0">
              <a:solidFill>
                <a:schemeClr val="bg1"/>
              </a:solidFill>
            </a:endParaRPr>
          </a:p>
          <a:p>
            <a:r>
              <a:rPr lang="sl-SI" sz="2800" dirty="0" err="1" smtClean="0">
                <a:solidFill>
                  <a:schemeClr val="bg1"/>
                </a:solidFill>
              </a:rPr>
              <a:t>Guess</a:t>
            </a:r>
            <a:r>
              <a:rPr lang="sl-SI" sz="2800" dirty="0" smtClean="0">
                <a:solidFill>
                  <a:schemeClr val="bg1"/>
                </a:solidFill>
              </a:rPr>
              <a:t>            -ugiba</a:t>
            </a:r>
          </a:p>
          <a:p>
            <a:r>
              <a:rPr lang="sl-SI" sz="2800" dirty="0" err="1" smtClean="0">
                <a:solidFill>
                  <a:schemeClr val="bg1"/>
                </a:solidFill>
              </a:rPr>
              <a:t>Catch</a:t>
            </a:r>
            <a:r>
              <a:rPr lang="sl-SI" sz="2800" dirty="0" smtClean="0">
                <a:solidFill>
                  <a:schemeClr val="bg1"/>
                </a:solidFill>
              </a:rPr>
              <a:t>             -ujeti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5486400"/>
          </a:xfrm>
        </p:spPr>
        <p:txBody>
          <a:bodyPr>
            <a:normAutofit/>
          </a:bodyPr>
          <a:lstStyle/>
          <a:p>
            <a:r>
              <a:rPr lang="sl-SI" sz="5400" i="1" dirty="0" smtClean="0">
                <a:latin typeface="Bradley Hand ITC" panose="03070402050302030203" pitchFamily="66" charset="0"/>
              </a:rPr>
              <a:t>THANK YOU</a:t>
            </a:r>
            <a:br>
              <a:rPr lang="sl-SI" sz="5400" i="1" dirty="0" smtClean="0">
                <a:latin typeface="Bradley Hand ITC" panose="03070402050302030203" pitchFamily="66" charset="0"/>
              </a:rPr>
            </a:br>
            <a:r>
              <a:rPr lang="sl-SI" sz="5400" i="1" dirty="0" smtClean="0">
                <a:latin typeface="Bradley Hand ITC" panose="03070402050302030203" pitchFamily="66" charset="0"/>
              </a:rPr>
              <a:t>FOR YOU LISTENING</a:t>
            </a:r>
            <a:br>
              <a:rPr lang="sl-SI" sz="5400" i="1" dirty="0" smtClean="0">
                <a:latin typeface="Bradley Hand ITC" panose="03070402050302030203" pitchFamily="66" charset="0"/>
              </a:rPr>
            </a:br>
            <a:r>
              <a:rPr lang="sl-SI" sz="5400" i="1" dirty="0">
                <a:latin typeface="Bradley Hand ITC" panose="03070402050302030203" pitchFamily="66" charset="0"/>
              </a:rPr>
              <a:t/>
            </a:r>
            <a:br>
              <a:rPr lang="sl-SI" sz="5400" i="1" dirty="0">
                <a:latin typeface="Bradley Hand ITC" panose="03070402050302030203" pitchFamily="66" charset="0"/>
              </a:rPr>
            </a:br>
            <a:r>
              <a:rPr lang="sl-SI" sz="5400" i="1" dirty="0" smtClean="0">
                <a:latin typeface="Bradley Hand ITC" panose="03070402050302030203" pitchFamily="66" charset="0"/>
              </a:rPr>
              <a:t>HVALA ZA </a:t>
            </a:r>
            <a:br>
              <a:rPr lang="sl-SI" sz="5400" i="1" dirty="0" smtClean="0">
                <a:latin typeface="Bradley Hand ITC" panose="03070402050302030203" pitchFamily="66" charset="0"/>
              </a:rPr>
            </a:br>
            <a:r>
              <a:rPr lang="sl-SI" sz="5400" i="1" dirty="0" smtClean="0">
                <a:latin typeface="Bradley Hand ITC" panose="03070402050302030203" pitchFamily="66" charset="0"/>
              </a:rPr>
              <a:t>POSLUŠANJE</a:t>
            </a:r>
            <a:endParaRPr lang="sl-SI" sz="5400" i="1" dirty="0">
              <a:latin typeface="Bradley Hand ITC" panose="03070402050302030203" pitchFamily="66" charset="0"/>
            </a:endParaRPr>
          </a:p>
        </p:txBody>
      </p:sp>
      <p:sp>
        <p:nvSpPr>
          <p:cNvPr id="4" name="Smeško 3"/>
          <p:cNvSpPr/>
          <p:nvPr/>
        </p:nvSpPr>
        <p:spPr>
          <a:xfrm>
            <a:off x="1229710" y="3899337"/>
            <a:ext cx="2028497" cy="1786759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594881" y="1305341"/>
            <a:ext cx="700223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l-SI" sz="5400" b="1" i="1" cap="none" spc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THANK YOU</a:t>
            </a:r>
            <a:br>
              <a:rPr lang="sl-SI" sz="5400" b="1" i="1" cap="none" spc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</a:br>
            <a:r>
              <a:rPr lang="sl-SI" sz="5400" b="1" i="1" cap="none" spc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FOR YOU LISTENING</a:t>
            </a:r>
            <a:br>
              <a:rPr lang="sl-SI" sz="5400" b="1" i="1" cap="none" spc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</a:br>
            <a:r>
              <a:rPr lang="sl-SI" sz="5400" b="1" i="1" cap="none" spc="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/>
            </a:r>
            <a:br>
              <a:rPr lang="sl-SI" sz="5400" b="1" i="1" cap="none" spc="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</a:br>
            <a:r>
              <a:rPr lang="sl-SI" sz="5400" b="1" i="1" cap="none" spc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HVALA ZA </a:t>
            </a:r>
            <a:br>
              <a:rPr lang="sl-SI" sz="5400" b="1" i="1" cap="none" spc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</a:br>
            <a:r>
              <a:rPr lang="sl-SI" sz="5400" b="1" i="1" cap="none" spc="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POSLUŠANJE</a:t>
            </a:r>
            <a:endParaRPr lang="sl-SI" sz="5400" b="1" cap="none" spc="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95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56 -0.00232 -0.00325 -0.0044 -0.00468 -0.00695 C -0.00494 -0.00764 -0.00755 -0.01389 -0.00794 -0.01528 C -0.0082 -0.01621 -0.00833 -0.0176 -0.00859 -0.01875 C -0.00898 -0.01991 -0.0095 -0.02107 -0.00989 -0.02223 C -0.01119 -0.02616 -0.01159 -0.02848 -0.0125 -0.03287 C -0.01276 -0.03542 -0.01289 -0.0382 -0.01315 -0.04098 C -0.01328 -0.04213 -0.01367 -0.04329 -0.0138 -0.04445 C -0.01406 -0.04607 -0.01432 -0.04746 -0.01445 -0.04908 C -0.01653 -0.06528 -0.01328 -0.04144 -0.01653 -0.06435 C -0.01666 -0.06852 -0.01679 -0.07292 -0.01718 -0.07732 C -0.01731 -0.07871 -0.01771 -0.08033 -0.01784 -0.08195 C -0.0181 -0.08542 -0.01823 -0.08889 -0.01849 -0.09236 C -0.01862 -0.09514 -0.01901 -0.09792 -0.01914 -0.1007 C -0.02005 -0.11598 -0.01888 -0.10903 -0.02044 -0.1169 C -0.02083 -0.12477 -0.02187 -0.13264 -0.02174 -0.14028 C -0.02109 -0.19375 -0.02304 -0.175 -0.02044 -0.19769 C -0.02031 -0.19977 -0.01979 -0.21574 -0.01914 -0.21991 C -0.01836 -0.22477 -0.01718 -0.22917 -0.01653 -0.23403 C -0.01497 -0.24468 -0.01666 -0.23264 -0.01445 -0.25278 C -0.01172 -0.27894 -0.0138 -0.26204 -0.01119 -0.27732 C -0.00911 -0.29005 -0.0108 -0.28611 -0.00794 -0.29121 C -0.00768 -0.29283 -0.00781 -0.29468 -0.00729 -0.29584 C -0.00221 -0.31042 -0.00442 -0.30232 -0.00065 -0.30996 C 0 -0.31158 0.00052 -0.3132 0.00131 -0.31459 C 0.00183 -0.31598 0.00261 -0.3169 0.00326 -0.31829 C 0.00573 -0.32361 0.00834 -0.32871 0.01055 -0.33449 C 0.01094 -0.33565 0.01133 -0.33704 0.01185 -0.33797 C 0.0142 -0.34352 0.01758 -0.34792 0.01901 -0.3544 C 0.02214 -0.36829 0.01875 -0.3551 0.02826 -0.37778 C 0.02878 -0.37917 0.02904 -0.38102 0.02956 -0.38241 C 0.03099 -0.38658 0.03503 -0.39422 0.0362 -0.39653 C 0.03633 -0.39769 0.03646 -0.39885 0.03685 -0.4 C 0.03789 -0.40371 0.03854 -0.40394 0.04011 -0.40718 C 0.04193 -0.41042 0.04362 -0.41412 0.04532 -0.4176 C 0.04597 -0.41875 0.04675 -0.41991 0.0474 -0.42107 C 0.04779 -0.42223 0.04805 -0.42385 0.0487 -0.42454 C 0.05052 -0.42709 0.05261 -0.42848 0.05456 -0.43056 C 0.05547 -0.43241 0.05625 -0.43449 0.05716 -0.43635 C 0.05782 -0.43727 0.05847 -0.43797 0.05912 -0.43866 C 0.06068 -0.44028 0.06224 -0.4419 0.06381 -0.44329 C 0.06446 -0.44398 0.06511 -0.44398 0.06576 -0.44445 C 0.06849 -0.44746 0.07071 -0.45185 0.0737 -0.45394 C 0.07474 -0.45463 0.07591 -0.4551 0.07696 -0.45625 C 0.07943 -0.4588 0.08138 -0.4632 0.08412 -0.46435 C 0.08503 -0.46482 0.08789 -0.46598 0.08881 -0.46667 C 0.08946 -0.46736 0.08998 -0.46852 0.09076 -0.46898 C 0.09284 -0.47084 0.09519 -0.47223 0.0974 -0.47385 C 0.09805 -0.47408 0.0987 -0.47454 0.09935 -0.475 C 0.10547 -0.47963 0.09766 -0.47547 0.10847 -0.48195 C 0.11029 -0.48287 0.11211 -0.48334 0.11381 -0.48426 C 0.11576 -0.48542 0.11771 -0.48681 0.11966 -0.48773 C 0.12058 -0.4882 0.12149 -0.48843 0.1224 -0.48889 C 0.12305 -0.48935 0.1237 -0.48982 0.12435 -0.49005 C 0.12644 -0.49098 0.12878 -0.49144 0.13086 -0.49236 C 0.13229 -0.49306 0.13347 -0.49422 0.1349 -0.49491 C 0.13998 -0.49746 0.1418 -0.49746 0.1474 -0.5007 C 0.14935 -0.50185 0.15118 -0.50348 0.15326 -0.50417 C 0.16068 -0.50672 0.15769 -0.50556 0.1625 -0.50764 C 0.16602 -0.51181 0.16328 -0.50926 0.16901 -0.51111 C 0.16993 -0.51158 0.17084 -0.51204 0.17175 -0.51227 C 0.17435 -0.5132 0.17696 -0.51366 0.17956 -0.51459 C 0.18138 -0.51528 0.18308 -0.51621 0.1849 -0.51713 L 0.19532 -0.52176 C 0.20144 -0.52454 0.19545 -0.52199 0.20716 -0.52523 C 0.21589 -0.52755 0.20274 -0.52523 0.21836 -0.52871 C 0.22279 -0.52963 0.22722 -0.53033 0.23151 -0.53102 C 0.23946 -0.53264 0.23594 -0.53241 0.2461 -0.53449 C 0.24844 -0.53519 0.25091 -0.53542 0.25326 -0.53565 C 0.26771 -0.53727 0.28047 -0.5375 0.29545 -0.53797 L 0.40456 -0.53565 C 0.40769 -0.53565 0.41068 -0.53334 0.41381 -0.53218 C 0.41537 -0.53172 0.41693 -0.53148 0.41836 -0.53102 C 0.43373 -0.52662 0.42474 -0.52848 0.4362 -0.52639 C 0.45144 -0.51852 0.42644 -0.53079 0.44805 -0.52292 C 0.45313 -0.52107 0.45808 -0.51806 0.46315 -0.51574 C 0.46888 -0.51343 0.47448 -0.51088 0.48021 -0.5088 L 0.4836 -0.50764 C 0.4875 -0.50625 0.49141 -0.50463 0.49545 -0.50301 C 0.49844 -0.50162 0.50144 -0.49954 0.50456 -0.49838 C 0.50743 -0.49723 0.51029 -0.49723 0.51315 -0.49607 C 0.5224 -0.49213 0.53151 -0.48681 0.54076 -0.4831 C 0.55808 -0.47639 0.54935 -0.48033 0.56979 -0.46898 C 0.5711 -0.46829 0.57409 -0.46644 0.575 -0.46551 C 0.57748 -0.46297 0.57969 -0.45973 0.58229 -0.45741 C 0.58802 -0.45185 0.5944 -0.44838 0.6 -0.44213 C 0.60352 -0.4382 0.60729 -0.43519 0.61055 -0.43056 C 0.61289 -0.42685 0.61563 -0.42385 0.61771 -0.41991 C 0.62201 -0.41227 0.61953 -0.4169 0.625 -0.40579 C 0.62526 -0.40463 0.62539 -0.40348 0.62565 -0.40232 C 0.62604 -0.40116 0.62657 -0.4 0.62696 -0.39885 C 0.63138 -0.38658 0.62631 -0.39954 0.63164 -0.38727 C 0.63203 -0.38611 0.63229 -0.38473 0.63295 -0.38357 C 0.63347 -0.38264 0.63425 -0.38218 0.6349 -0.38125 C 0.63646 -0.37894 0.64128 -0.36898 0.64141 -0.36852 C 0.64284 -0.36505 0.64388 -0.36111 0.64545 -0.35787 C 0.64636 -0.35602 0.64766 -0.3551 0.6487 -0.35324 C 0.65183 -0.34769 0.65495 -0.34167 0.65795 -0.33565 C 0.6586 -0.33426 0.65912 -0.33241 0.6599 -0.33102 C 0.66237 -0.32685 0.66511 -0.32315 0.66784 -0.31945 C 0.67175 -0.3051 0.66641 -0.32223 0.6711 -0.31227 C 0.67175 -0.31088 0.67188 -0.30903 0.6724 -0.30764 C 0.67344 -0.30486 0.67461 -0.30209 0.67565 -0.29954 C 0.67591 -0.29838 0.67604 -0.29699 0.67631 -0.29584 C 0.67813 -0.28959 0.67761 -0.2956 0.67891 -0.28658 C 0.67995 -0.2801 0.6806 -0.27338 0.68164 -0.26667 C 0.68177 -0.26551 0.68203 -0.26435 0.68229 -0.2632 C 0.68269 -0.26019 0.68295 -0.25695 0.6836 -0.25394 C 0.68386 -0.25209 0.68464 -0.25093 0.6849 -0.24908 C 0.68607 -0.24213 0.68711 -0.23519 0.68815 -0.22801 C 0.68841 -0.22662 0.68868 -0.225 0.68881 -0.22338 L 0.68946 -0.21875 C 0.68998 -0.21181 0.68998 -0.20463 0.69076 -0.19769 C 0.69232 -0.1838 0.6905 -0.20116 0.69206 -0.18357 C 0.69232 -0.18172 0.69258 -0.17986 0.69284 -0.17778 C 0.69401 -0.14352 0.69401 -0.15139 0.69284 -0.09954 C 0.69258 -0.09121 0.69206 -0.0831 0.69141 -0.07477 C 0.69128 -0.07176 0.69115 -0.06852 0.69076 -0.06551 C 0.69024 -0.06111 0.68946 -0.05695 0.68881 -0.05255 C 0.68854 -0.05023 0.68841 -0.04792 0.68815 -0.0456 C 0.68711 -0.0375 0.68581 -0.0294 0.6849 -0.02107 C 0.68464 -0.01922 0.68451 -0.01713 0.68425 -0.01528 C 0.6836 -0.01135 0.68282 -0.00741 0.68229 -0.00348 C 0.6819 -0.00162 0.6819 0.00046 0.68164 0.00231 C 0.68138 0.00347 0.68112 0.00463 0.68099 0.00578 C 0.68047 0.00902 0.68021 0.01203 0.67956 0.01527 C 0.67839 0.02199 0.67709 0.02847 0.67565 0.03518 C 0.67526 0.0368 0.67474 0.03819 0.67435 0.03981 C 0.67097 0.05486 0.67604 0.03796 0.66914 0.05972 C 0.66875 0.06088 0.6681 0.06203 0.66784 0.06319 C 0.66576 0.06967 0.66381 0.07639 0.66185 0.0831 C 0.66146 0.08449 0.66094 0.08611 0.66055 0.08773 C 0.65873 0.09583 0.65756 0.10578 0.65534 0.11342 C 0.65378 0.11852 0.65261 0.12407 0.65065 0.1287 C 0.64935 0.13171 0.64792 0.13472 0.64675 0.13796 C 0.64506 0.14213 0.64375 0.14676 0.64206 0.15092 C 0.64154 0.15231 0.64076 0.15301 0.64011 0.1544 C 0.63828 0.15856 0.63698 0.16342 0.6349 0.16736 C 0.63034 0.17546 0.63568 0.16551 0.62826 0.18125 C 0.62774 0.18264 0.62696 0.18356 0.62631 0.18472 C 0.62435 0.18912 0.6224 0.19352 0.62045 0.19768 C 0.6194 0.19977 0.6181 0.20139 0.61706 0.20347 C 0.61576 0.20625 0.61459 0.20902 0.61315 0.2118 C 0.61237 0.21342 0.61146 0.21481 0.61055 0.21643 C 0.6086 0.21967 0.60638 0.22222 0.60456 0.22569 C 0.59636 0.24166 0.59935 0.23981 0.59271 0.25023 C 0.59024 0.2544 0.59037 0.25324 0.5875 0.25625 C 0.58633 0.25717 0.58529 0.25856 0.58425 0.25972 C 0.5836 0.26041 0.58295 0.26134 0.58229 0.26203 C 0.58099 0.26296 0.57956 0.26342 0.57826 0.26435 C 0.57644 0.26574 0.575 0.26875 0.57305 0.26898 L 0.56706 0.27014 C 0.56576 0.27106 0.56446 0.27199 0.56315 0.27245 C 0.56211 0.27315 0.56094 0.27315 0.5599 0.27361 C 0.55834 0.2743 0.55677 0.27523 0.55521 0.27615 C 0.55456 0.27639 0.55391 0.27662 0.55326 0.27731 C 0.55157 0.2787 0.54974 0.28032 0.54805 0.28194 C 0.5474 0.28264 0.54675 0.28379 0.5461 0.28426 C 0.5431 0.28634 0.53998 0.28819 0.53685 0.29004 C 0.53594 0.29051 0.53503 0.29074 0.53425 0.2912 C 0.53216 0.29259 0.53034 0.29444 0.52826 0.29583 C 0.52696 0.29676 0.52565 0.29745 0.52435 0.29838 C 0.52214 0.29977 0.52006 0.30231 0.51771 0.30301 C 0.51211 0.30416 0.51016 0.3044 0.50391 0.30764 C 0.50235 0.30856 0.50091 0.31041 0.49935 0.31111 C 0.49779 0.3118 0.49623 0.3118 0.49479 0.31227 C 0.48711 0.31435 0.49453 0.31273 0.48425 0.31458 C 0.47865 0.31852 0.48295 0.3162 0.47565 0.31805 C 0.47318 0.31875 0.47084 0.3199 0.46836 0.3206 C 0.46472 0.32152 0.46094 0.32199 0.45729 0.32291 C 0.44206 0.32639 0.45404 0.3243 0.43946 0.32639 L 0.40131 0.32407 C 0.40039 0.32384 0.39961 0.32315 0.3987 0.32291 C 0.39623 0.32222 0.39388 0.32199 0.39141 0.32176 C 0.38516 0.32083 0.38151 0.32083 0.37565 0.31921 C 0.37448 0.31898 0.37344 0.31852 0.3724 0.31805 C 0.36576 0.31342 0.37188 0.31736 0.36055 0.31342 C 0.35873 0.31296 0.35703 0.31157 0.35521 0.31111 C 0.35352 0.31065 0.3517 0.31041 0.35 0.30995 C 0.34779 0.30926 0.34558 0.30833 0.34336 0.30764 C 0.34037 0.30671 0.33724 0.30671 0.33425 0.30532 C 0.33334 0.30486 0.33243 0.3044 0.33151 0.30416 C 0.32878 0.30347 0.32591 0.30324 0.32305 0.30301 C 0.31472 0.29791 0.32435 0.30347 0.30196 0.30069 C 0.2918 0.2993 0.29571 0.29884 0.28946 0.29699 C 0.28698 0.29629 0.28047 0.29514 0.27696 0.29352 C 0.27631 0.29328 0.27565 0.29282 0.275 0.29236 C 0.27409 0.29166 0.27331 0.29051 0.2724 0.29004 C 0.27071 0.28935 0.26198 0.28796 0.2612 0.28773 C 0.25365 0.28819 0.24623 0.28796 0.23881 0.28889 C 0.23477 0.28935 0.23086 0.2912 0.22696 0.29236 C 0.21146 0.29676 0.21706 0.2956 0.20261 0.29699 C 0.19909 0.29838 0.19506 0.29699 0.19206 0.30069 C 0.19141 0.30139 0.19076 0.30231 0.19011 0.30301 C 0.18438 0.3081 0.18477 0.30764 0.18086 0.30995 C 0.17409 0.32222 0.18334 0.30602 0.17696 0.31574 C 0.17604 0.31736 0.17513 0.31898 0.17435 0.3206 C 0.17409 0.32176 0.17396 0.32291 0.1737 0.32407 C 0.17331 0.32523 0.17266 0.32615 0.1724 0.32754 C 0.1711 0.33449 0.16901 0.34861 0.16901 0.34861 C 0.16888 0.35162 0.16862 0.35486 0.16836 0.35787 C 0.1681 0.3618 0.16797 0.36574 0.16771 0.36967 C 0.16758 0.37245 0.16732 0.375 0.16706 0.37777 C 0.16758 0.3824 0.16784 0.38727 0.16836 0.3919 C 0.16849 0.39305 0.16875 0.39421 0.16901 0.39537 C 0.1711 0.40162 0.1724 0.4037 0.175 0.40949 C 0.17565 0.41088 0.17631 0.4125 0.17696 0.41412 C 0.17735 0.41527 0.17774 0.41643 0.17826 0.41759 C 0.17865 0.41852 0.17917 0.41898 0.17956 0.4199 C 0.18008 0.42106 0.18034 0.42245 0.18086 0.42338 C 0.18229 0.42615 0.1849 0.43078 0.18685 0.43287 C 0.18737 0.43333 0.18815 0.43333 0.18881 0.43402 C 0.18998 0.43495 0.19089 0.43634 0.19206 0.4375 C 0.19271 0.43796 0.19349 0.43819 0.19401 0.43865 C 0.19479 0.43935 0.19532 0.44027 0.19597 0.44097 C 0.2056 0.45069 0.19323 0.43796 0.20065 0.44444 C 0.20131 0.44514 0.20183 0.44629 0.20261 0.44676 C 0.20339 0.44745 0.20443 0.44745 0.20521 0.44791 C 0.20651 0.44861 0.20782 0.44953 0.20925 0.45023 C 0.21133 0.45162 0.21042 0.45139 0.21185 0.45139 L 0.21185 0.45139 " pathEditMode="relative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305</TotalTime>
  <Words>103</Words>
  <Application>Microsoft Office PowerPoint</Application>
  <PresentationFormat>Širokozaslonsko</PresentationFormat>
  <Paragraphs>14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Bradley Hand ITC</vt:lpstr>
      <vt:lpstr>Rockwell</vt:lpstr>
      <vt:lpstr>Tempus Sans ITC</vt:lpstr>
      <vt:lpstr>Damask</vt:lpstr>
      <vt:lpstr>PowerPointova predstavitev</vt:lpstr>
      <vt:lpstr>COLOUR PENCILS</vt:lpstr>
      <vt:lpstr>PowerPointova predstavitev</vt:lpstr>
      <vt:lpstr>Vocabulary:</vt:lpstr>
      <vt:lpstr>THANK YOU FOR YOU LISTENING  HVALA ZA  POSLUŠANJE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Živa</dc:creator>
  <cp:lastModifiedBy>Matjaž Pintarič</cp:lastModifiedBy>
  <cp:revision>20</cp:revision>
  <dcterms:created xsi:type="dcterms:W3CDTF">2017-05-05T16:34:31Z</dcterms:created>
  <dcterms:modified xsi:type="dcterms:W3CDTF">2017-05-17T17:51:18Z</dcterms:modified>
</cp:coreProperties>
</file>