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2" r:id="rId6"/>
    <p:sldId id="261" r:id="rId7"/>
    <p:sldId id="260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6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9E1862-8347-4C3A-B0A2-EB6CA1CB7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29C5C1DD-F8A6-4B66-B54C-3A7A4C0B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C3941861-F4AE-48E8-8679-8F6D9896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2D1ADBF-6ED9-4BD4-BEBB-E26B574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2D400F1-DBAC-4D97-8708-1FA0883A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264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C262262-53E6-4BB8-A47A-190332B9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DC163CDC-1A9A-4EC7-AC6B-B4D480B5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B0287C4-54EF-4A67-89E9-15088A5B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D13E1FA-9C9A-47AC-A6C4-57E9B956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A7DC1EB-0281-40B8-BD6C-F1CEEF7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255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1F552D2F-B067-4693-93B6-A47BA03A2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1CCE83C6-1EC8-466A-AC54-A55493F37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127F1673-02DD-454E-8DE9-2B825D9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D5A8C1E-572C-4E02-9666-D0BD5BEB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C348FAE9-3E66-4937-90A1-1112917B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2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D77213-569C-49B2-AB8C-3B1D1C47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A60EA87-0766-41B4-9DA3-5D62CB71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24A7B0C-790F-401F-962B-692B65E2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F3B42A2-F670-4F8A-8550-8491076B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9DA28E5-3091-42C7-8705-6661DB97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09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011258C-C840-4BBA-B066-84B441F9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EDF2B494-0585-4A69-A1D4-817E52C9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B306647-AC8C-4AFF-8C89-2DA16D08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5EF86A2-FB24-495A-A2D9-A8856840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21713C9-0BE9-439F-85AC-2A479240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73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C9EF44E-C82B-403C-B01F-4D0A7267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14C173A-3AE8-453C-BBD6-9FB28BB4C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9ABBCEF8-E4A4-4734-B680-B5F9E0D34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EAC010BA-BA0E-445C-8C44-16160611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D4FA5066-6FEF-40A1-B278-4DEC5007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D96C9423-F963-4F34-82E7-F79B849B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27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3D95E4-6EEC-4A20-A722-47ED95BC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F07459BE-2B44-44B4-9DA7-2E8ABBF0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C50B48F3-6C96-43C4-8D1B-3F9E30CD7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4B28DECE-F4B8-42CE-9674-54427272D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56AA01EC-DDD7-4E5C-A025-1906D33A4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534AD641-7B4C-44E6-A811-025FA883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D1650D7B-FCA7-4CA8-A51B-7DDF1F1C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A5657BEE-D298-4D21-A948-94F2F14F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52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6B907D-5851-4B2F-A2DD-35F410F2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16A8834F-65DF-43C5-B383-8016F6CF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26912C77-6893-499A-AA3D-6924EE54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FF8669CC-D0F0-46E7-9A3E-93F98F07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6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963F2F4B-708D-4F42-A633-34A36362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DB4FAD5E-C0C3-4BBC-8ED5-1B5501BD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A1F1910C-8734-4249-AF28-744C1F0F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342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5D0FC4-8C8F-4CC8-A12D-39ED12B5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3695F3E-513C-4EDD-AA92-B3606A8E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28AFFE2C-6A22-476E-8014-060504E05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517C34CF-2CBF-4EF7-A84F-3D21494C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42F86950-A40A-4B32-BA53-D1824202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8BCE02C4-982C-4C85-B22E-F5B4656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01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1ABE284-069E-4025-AA0B-1FA7B050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B1657624-6C7E-4016-AC8C-2585825DD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0CCF8F2E-8A10-490B-9588-E48C40077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C1067782-DAA6-460A-9D19-DF63B99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F912FD9-80D5-48D8-90DE-A3B5C5ED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B3E3AF4A-AE4A-4B27-AA4F-5C09FF54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07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B8E417CA-CCDE-4182-85C3-3BB74BA5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2DD5993B-B724-4268-94A8-FDB56368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7B8A53F2-F84D-4C64-A268-064F7A79E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7496-0098-4257-964B-CBE447D50EB0}" type="datetimeFigureOut">
              <a:rPr lang="sl-SI" smtClean="0"/>
              <a:t>6.12.2017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35003239-640A-4C8D-B95D-1B7C4E80E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A58C758-B9A8-4FF6-A145-19A39E1D8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25D8-168C-4C48-8712-6E02EF9D47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37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pms-lj.si/cdzabe/Rana-dalmatina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ms-lj.si/cdzabe/Bombina-variegata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ms-lj.si/cdzabe/Pelobates-fuscus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ms-lj.si/cdzabe/Rana-arvalis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ms-lj.si/cdzabe/Bufo-viridis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ms-lj.si/cdzabe/Hyla-arborea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e5C0IaiJE" TargetMode="External"/><Relationship Id="rId5" Type="http://schemas.openxmlformats.org/officeDocument/2006/relationships/hyperlink" Target="https://www.youtube.com/watch?v=kOe5C0IaiJE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3C4460-05AD-483B-BBA3-D7905C11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92D050"/>
                </a:solidFill>
              </a:rPr>
              <a:t>Kaj je ta skrivnostni zvok?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46C60E05-7D3C-4153-B4CD-9AB73377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Zvočni posnetek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768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Slovenske žabe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ED805759-F56D-4CE6-942A-9013D0E4F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26471"/>
            <a:ext cx="6286500" cy="4181475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B57ED3CD-9871-4475-A7DD-52282E4DFEC9}"/>
              </a:ext>
            </a:extLst>
          </p:cNvPr>
          <p:cNvSpPr txBox="1"/>
          <p:nvPr/>
        </p:nvSpPr>
        <p:spPr>
          <a:xfrm>
            <a:off x="2952750" y="5965794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Hribski urh </a:t>
            </a:r>
          </a:p>
          <a:p>
            <a:r>
              <a:rPr lang="sl-SI" dirty="0">
                <a:hlinkClick r:id="rId4"/>
              </a:rPr>
              <a:t>Oglašanje hribskega urha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690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Slovenske žabe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4A307470-ACEE-4091-A956-A6997C577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7" y="1559295"/>
            <a:ext cx="6426026" cy="4131291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692932C7-2E5B-4BC4-9758-1E29C7B939AF}"/>
              </a:ext>
            </a:extLst>
          </p:cNvPr>
          <p:cNvSpPr txBox="1"/>
          <p:nvPr/>
        </p:nvSpPr>
        <p:spPr>
          <a:xfrm>
            <a:off x="2876365" y="5921406"/>
            <a:ext cx="632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Česnovka</a:t>
            </a:r>
          </a:p>
          <a:p>
            <a:r>
              <a:rPr lang="sl-SI" dirty="0">
                <a:hlinkClick r:id="rId4"/>
              </a:rPr>
              <a:t>Oglašanje česnovke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96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Slovenske žabe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CFD1288A-CB76-4D4C-83BE-CEA963D7C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1" y="1435648"/>
            <a:ext cx="6422358" cy="4281572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07DDA773-D350-40B5-B829-159796ED6E34}"/>
              </a:ext>
            </a:extLst>
          </p:cNvPr>
          <p:cNvSpPr txBox="1"/>
          <p:nvPr/>
        </p:nvSpPr>
        <p:spPr>
          <a:xfrm>
            <a:off x="2867487" y="5930283"/>
            <a:ext cx="629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Plavček</a:t>
            </a:r>
          </a:p>
          <a:p>
            <a:r>
              <a:rPr lang="sl-SI" dirty="0">
                <a:hlinkClick r:id="rId4"/>
              </a:rPr>
              <a:t>Oglašanje plavčka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079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Slovenske žabe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338A8545-EBA4-4FD6-919F-938CDF52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0" y="1479395"/>
            <a:ext cx="4309269" cy="4309269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4501EF7F-D347-4C4B-A850-B287AD36F11E}"/>
              </a:ext>
            </a:extLst>
          </p:cNvPr>
          <p:cNvSpPr txBox="1"/>
          <p:nvPr/>
        </p:nvSpPr>
        <p:spPr>
          <a:xfrm>
            <a:off x="3879542" y="6063449"/>
            <a:ext cx="43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Zelena krastača</a:t>
            </a:r>
          </a:p>
          <a:p>
            <a:r>
              <a:rPr lang="sl-SI" dirty="0">
                <a:hlinkClick r:id="rId4"/>
              </a:rPr>
              <a:t>Oglašanje zelene krastače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355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Slovenske žabe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7C369400-4DFA-4D7C-AA33-59953D967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68" y="1752832"/>
            <a:ext cx="5945664" cy="3777956"/>
          </a:xfr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90AEA800-67D0-4E6F-B9DF-DD30C9196073}"/>
              </a:ext>
            </a:extLst>
          </p:cNvPr>
          <p:cNvSpPr txBox="1"/>
          <p:nvPr/>
        </p:nvSpPr>
        <p:spPr>
          <a:xfrm>
            <a:off x="3123168" y="5761608"/>
            <a:ext cx="607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Zelena rega</a:t>
            </a:r>
          </a:p>
          <a:p>
            <a:r>
              <a:rPr lang="sl-SI" dirty="0">
                <a:hlinkClick r:id="rId4"/>
              </a:rPr>
              <a:t>Oglašanje zelene rege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119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Kaj pomeni ta prometni znak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4B6DEF3F-3383-4B26-AC8E-05401CC6B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91" y="1825625"/>
            <a:ext cx="4232818" cy="4351338"/>
          </a:xfrm>
        </p:spPr>
      </p:pic>
    </p:spTree>
    <p:extLst>
      <p:ext uri="{BB962C8B-B14F-4D97-AF65-F5344CB8AC3E}">
        <p14:creationId xmlns:p14="http://schemas.microsoft.com/office/powerpoint/2010/main" val="14710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Pomagajmo žabam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032B1BD-36EC-4256-B830-5305E8A2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86" y="1825625"/>
            <a:ext cx="9320814" cy="4351338"/>
          </a:xfrm>
        </p:spPr>
        <p:txBody>
          <a:bodyPr/>
          <a:lstStyle/>
          <a:p>
            <a:r>
              <a:rPr lang="sl-SI" dirty="0"/>
              <a:t>Veliko žab pri prečkanju ceste povozijo avtomobili</a:t>
            </a:r>
          </a:p>
          <a:p>
            <a:r>
              <a:rPr lang="sl-SI" dirty="0"/>
              <a:t>Žabam lahko pomagamo tako, da postavimo ograjo in žabe sami nesemo čez cesto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D9E5720-E6CD-4142-BFE6-038DD260E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3" y="3181698"/>
            <a:ext cx="5167094" cy="32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Tako žabam pomagajo otroci </a:t>
            </a:r>
          </a:p>
        </p:txBody>
      </p:sp>
      <p:pic>
        <p:nvPicPr>
          <p:cNvPr id="4" name="Predstavnost v spletu 3">
            <a:hlinkClick r:id="" action="ppaction://media"/>
            <a:extLst>
              <a:ext uri="{FF2B5EF4-FFF2-40B4-BE49-F238E27FC236}">
                <a16:creationId xmlns="" xmlns:a16="http://schemas.microsoft.com/office/drawing/2014/main" id="{166B8B5F-8EA7-4AD5-B41A-29D259B609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1371" y="1912028"/>
            <a:ext cx="5168284" cy="387621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311371" y="6016336"/>
            <a:ext cx="612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5"/>
              </a:rPr>
              <a:t>video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26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Vse žabe so zaščitene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032B1BD-36EC-4256-B830-5305E8A2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536"/>
            <a:ext cx="10515600" cy="4351338"/>
          </a:xfrm>
        </p:spPr>
        <p:txBody>
          <a:bodyPr/>
          <a:lstStyle/>
          <a:p>
            <a:r>
              <a:rPr lang="sl-SI" dirty="0"/>
              <a:t>Vse slovenske žabe so zaščitene in jih je strogo prepovedano loviti, zastrupljati, ubijati. Prav tako ne smemo uničevati njihovega mresta in loviti paglavcev in jih nositi domov!</a:t>
            </a:r>
          </a:p>
          <a:p>
            <a:r>
              <a:rPr lang="sl-SI" dirty="0"/>
              <a:t>Kljub temu, da marsikomu žabe niso všeč, so koristne in morali bi biti veseli, če najdemo krastačo v našem vrtu. Poskrbela bo, da nam vrtnine ne bi pojedli škodljivci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19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8D9EF4-2A66-4697-92A7-8CC588A9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92D050"/>
                </a:solidFill>
              </a:rPr>
              <a:t>Rosnica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2BDFC0B7-45B3-4C39-AE1E-ACB607DA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4" y="1825625"/>
            <a:ext cx="6114292" cy="4351338"/>
          </a:xfrm>
        </p:spPr>
      </p:pic>
    </p:spTree>
    <p:extLst>
      <p:ext uri="{BB962C8B-B14F-4D97-AF65-F5344CB8AC3E}">
        <p14:creationId xmlns:p14="http://schemas.microsoft.com/office/powerpoint/2010/main" val="411341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1F3DC3-F0A2-4D26-A7F6-EB69206B5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3403"/>
            <a:ext cx="9144000" cy="2387600"/>
          </a:xfrm>
        </p:spPr>
        <p:txBody>
          <a:bodyPr>
            <a:normAutofit/>
          </a:bodyPr>
          <a:lstStyle/>
          <a:p>
            <a:r>
              <a:rPr lang="sl-SI" sz="9600" dirty="0">
                <a:solidFill>
                  <a:srgbClr val="92D050"/>
                </a:solidFill>
              </a:rPr>
              <a:t>Žabe v Sloveniji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1C99AC5-A46B-465D-A9AC-2BB2DCD72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122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6A1A73E-F24A-434D-830E-553A8D85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Žabe so dvoživke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8B35D4F-978C-4053-AC9A-18E46976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9705"/>
            <a:ext cx="10515600" cy="4351338"/>
          </a:xfrm>
        </p:spPr>
        <p:txBody>
          <a:bodyPr/>
          <a:lstStyle/>
          <a:p>
            <a:r>
              <a:rPr lang="sl-SI" dirty="0"/>
              <a:t>Dvoživke so živali, ki del življenja preživijo na kopnem, del pa v vodi</a:t>
            </a:r>
          </a:p>
          <a:p>
            <a:r>
              <a:rPr lang="sl-SI" dirty="0"/>
              <a:t>Poleg žab so dvoživke tudi močeradi, pupki, človeška ribica</a:t>
            </a:r>
          </a:p>
          <a:p>
            <a:r>
              <a:rPr lang="sl-SI" dirty="0"/>
              <a:t>Kako ločimo odrasle žabe od drugih odraslih dvoživk? Žabe imajo dolge zadnje noge s pomočjo katerih lahko skačejo</a:t>
            </a:r>
          </a:p>
        </p:txBody>
      </p:sp>
    </p:spTree>
    <p:extLst>
      <p:ext uri="{BB962C8B-B14F-4D97-AF65-F5344CB8AC3E}">
        <p14:creationId xmlns:p14="http://schemas.microsoft.com/office/powerpoint/2010/main" val="359641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Iz paglavca v odraslo žabo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C8ED514F-4E71-45CC-957F-80586D79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" y="2805986"/>
            <a:ext cx="2728558" cy="2230596"/>
          </a:xfrm>
        </p:spPr>
      </p:pic>
      <p:sp>
        <p:nvSpPr>
          <p:cNvPr id="6" name="Puščica: desno 5">
            <a:extLst>
              <a:ext uri="{FF2B5EF4-FFF2-40B4-BE49-F238E27FC236}">
                <a16:creationId xmlns="" xmlns:a16="http://schemas.microsoft.com/office/drawing/2014/main" id="{83037DDA-158E-4961-9633-23B892DE4A17}"/>
              </a:ext>
            </a:extLst>
          </p:cNvPr>
          <p:cNvSpPr/>
          <p:nvPr/>
        </p:nvSpPr>
        <p:spPr>
          <a:xfrm>
            <a:off x="3602318" y="3702844"/>
            <a:ext cx="5791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913BDF7-EE94-4B4A-8EA9-6659E2689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2805986"/>
            <a:ext cx="3017520" cy="2230596"/>
          </a:xfrm>
          <a:prstGeom prst="rect">
            <a:avLst/>
          </a:prstGeom>
        </p:spPr>
      </p:pic>
      <p:sp>
        <p:nvSpPr>
          <p:cNvPr id="9" name="Puščica: desno 8">
            <a:extLst>
              <a:ext uri="{FF2B5EF4-FFF2-40B4-BE49-F238E27FC236}">
                <a16:creationId xmlns="" xmlns:a16="http://schemas.microsoft.com/office/drawing/2014/main" id="{6E4F318C-BBB1-4EC9-9188-D4C16123F6DA}"/>
              </a:ext>
            </a:extLst>
          </p:cNvPr>
          <p:cNvSpPr/>
          <p:nvPr/>
        </p:nvSpPr>
        <p:spPr>
          <a:xfrm>
            <a:off x="7533042" y="3702844"/>
            <a:ext cx="5791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530CFF1E-A9AE-4FD1-9B75-19FEF8896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02" y="2347119"/>
            <a:ext cx="2819400" cy="3148330"/>
          </a:xfrm>
          <a:prstGeom prst="rect">
            <a:avLst/>
          </a:prstGeom>
        </p:spPr>
      </p:pic>
      <p:sp>
        <p:nvSpPr>
          <p:cNvPr id="16" name="Puščica: desno 15">
            <a:extLst>
              <a:ext uri="{FF2B5EF4-FFF2-40B4-BE49-F238E27FC236}">
                <a16:creationId xmlns="" xmlns:a16="http://schemas.microsoft.com/office/drawing/2014/main" id="{4AB3DAD5-CB63-409E-B2A4-F7FA95163746}"/>
              </a:ext>
            </a:extLst>
          </p:cNvPr>
          <p:cNvSpPr/>
          <p:nvPr/>
        </p:nvSpPr>
        <p:spPr>
          <a:xfrm>
            <a:off x="11353800" y="3702844"/>
            <a:ext cx="5791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569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3014551-A82C-4B5B-8EC7-5570EC8B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60" y="2358390"/>
            <a:ext cx="2767202" cy="30162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C4C9D83-CDE9-45F3-B288-A4E51881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0" y="2358391"/>
            <a:ext cx="3241040" cy="3016250"/>
          </a:xfrm>
          <a:prstGeom prst="rect">
            <a:avLst/>
          </a:prstGeom>
        </p:spPr>
      </p:pic>
      <p:sp>
        <p:nvSpPr>
          <p:cNvPr id="9" name="Puščica: desno 8">
            <a:extLst>
              <a:ext uri="{FF2B5EF4-FFF2-40B4-BE49-F238E27FC236}">
                <a16:creationId xmlns="" xmlns:a16="http://schemas.microsoft.com/office/drawing/2014/main" id="{8245CF51-CD76-4DA8-810C-F71D559DFF8D}"/>
              </a:ext>
            </a:extLst>
          </p:cNvPr>
          <p:cNvSpPr/>
          <p:nvPr/>
        </p:nvSpPr>
        <p:spPr>
          <a:xfrm>
            <a:off x="1239520" y="3698240"/>
            <a:ext cx="721360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: desno 9">
            <a:extLst>
              <a:ext uri="{FF2B5EF4-FFF2-40B4-BE49-F238E27FC236}">
                <a16:creationId xmlns="" xmlns:a16="http://schemas.microsoft.com/office/drawing/2014/main" id="{69EE383A-E461-4AC4-BECE-ACF6DC3EE5EC}"/>
              </a:ext>
            </a:extLst>
          </p:cNvPr>
          <p:cNvSpPr/>
          <p:nvPr/>
        </p:nvSpPr>
        <p:spPr>
          <a:xfrm>
            <a:off x="5368861" y="3698240"/>
            <a:ext cx="721360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19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 čim se žabe prehranjujejo?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032B1BD-36EC-4256-B830-5305E8A2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0515600" cy="3342323"/>
          </a:xfrm>
        </p:spPr>
        <p:txBody>
          <a:bodyPr/>
          <a:lstStyle/>
          <a:p>
            <a:r>
              <a:rPr lang="sl-SI" dirty="0"/>
              <a:t>Odrasle žabe jedo polže, pajke, žuželke, deževnike</a:t>
            </a:r>
          </a:p>
          <a:p>
            <a:r>
              <a:rPr lang="sl-SI" dirty="0"/>
              <a:t>Paglavci jedo alge in odmrle rastline</a:t>
            </a:r>
          </a:p>
          <a:p>
            <a:r>
              <a:rPr lang="sl-SI" dirty="0"/>
              <a:t>Nekatere žabe imajo iztegljiv jezik s katerim si ulovijo hrano</a:t>
            </a:r>
          </a:p>
          <a:p>
            <a:r>
              <a:rPr lang="sl-SI" dirty="0"/>
              <a:t>Žabe zelo dobro vidijo, pa tudi vohajo in slišijo dobro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194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Imajo žabe zobe?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032B1BD-36EC-4256-B830-5305E8A2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7789"/>
            <a:ext cx="10515600" cy="3549173"/>
          </a:xfrm>
        </p:spPr>
        <p:txBody>
          <a:bodyPr/>
          <a:lstStyle/>
          <a:p>
            <a:r>
              <a:rPr lang="sl-SI" dirty="0"/>
              <a:t>Da, imajo jih. Imajo majhne krhke zobe. Hrane zato ne prežvečijo ampak jo kar pogoltnejo.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754296B-0BAE-440B-9B8E-412CEEAC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5" y="3870664"/>
            <a:ext cx="3810000" cy="253365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CE19ADB6-27E6-465B-A41E-89E1FFA3E9F7}"/>
              </a:ext>
            </a:extLst>
          </p:cNvPr>
          <p:cNvSpPr txBox="1"/>
          <p:nvPr/>
        </p:nvSpPr>
        <p:spPr>
          <a:xfrm>
            <a:off x="6243678" y="3870664"/>
            <a:ext cx="38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Žabji zobje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="" xmlns:a16="http://schemas.microsoft.com/office/drawing/2014/main" id="{609F5728-0C37-461E-B485-F25C07DCDA16}"/>
              </a:ext>
            </a:extLst>
          </p:cNvPr>
          <p:cNvCxnSpPr>
            <a:cxnSpLocks/>
          </p:cNvCxnSpPr>
          <p:nvPr/>
        </p:nvCxnSpPr>
        <p:spPr>
          <a:xfrm flipH="1">
            <a:off x="3773010" y="4168241"/>
            <a:ext cx="2480470" cy="882174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sx="23000" sy="23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9B5422A9-FCDB-4A6D-8AB8-5439B98F1BCF}"/>
              </a:ext>
            </a:extLst>
          </p:cNvPr>
          <p:cNvSpPr txBox="1"/>
          <p:nvPr/>
        </p:nvSpPr>
        <p:spPr>
          <a:xfrm>
            <a:off x="7448686" y="5146367"/>
            <a:ext cx="4270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Ste vedeli?</a:t>
            </a:r>
          </a:p>
          <a:p>
            <a:endParaRPr lang="sl-SI" dirty="0"/>
          </a:p>
          <a:p>
            <a:r>
              <a:rPr lang="sl-SI" dirty="0"/>
              <a:t>Žabe hrano požirajo z očmi. Da hrano lažje pogoltnejo, jo s pomočjo oči potisnejo v želodec </a:t>
            </a:r>
          </a:p>
        </p:txBody>
      </p:sp>
    </p:spTree>
    <p:extLst>
      <p:ext uri="{BB962C8B-B14F-4D97-AF65-F5344CB8AC3E}">
        <p14:creationId xmlns:p14="http://schemas.microsoft.com/office/powerpoint/2010/main" val="227466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6DAC41-CBA7-4D54-8230-4A3B87E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Žabe pozimi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032B1BD-36EC-4256-B830-5305E8A2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955"/>
            <a:ext cx="10515600" cy="3416008"/>
          </a:xfrm>
        </p:spPr>
        <p:txBody>
          <a:bodyPr/>
          <a:lstStyle/>
          <a:p>
            <a:r>
              <a:rPr lang="sl-SI" dirty="0"/>
              <a:t>Z oktobrom se žabe umaknejo v svoja zimska skrivališča. </a:t>
            </a:r>
          </a:p>
          <a:p>
            <a:r>
              <a:rPr lang="sl-SI" dirty="0"/>
              <a:t>Nekatere žabe prezimijo na kopnem (v štorih, naravnih luknjah, žaba česnovka se zakoplje kar meter globoko)</a:t>
            </a:r>
          </a:p>
          <a:p>
            <a:r>
              <a:rPr lang="sl-SI" dirty="0"/>
              <a:t>Druge žabe pa prezimijo v vodi na dnu ribnikov in mlak</a:t>
            </a:r>
          </a:p>
          <a:p>
            <a:r>
              <a:rPr lang="sl-SI" dirty="0"/>
              <a:t>Spomladi, ko se otopli, pa nas žabe z glasnim oglašanjem opozorijo, da je zime konec</a:t>
            </a:r>
          </a:p>
        </p:txBody>
      </p:sp>
    </p:spTree>
    <p:extLst>
      <p:ext uri="{BB962C8B-B14F-4D97-AF65-F5344CB8AC3E}">
        <p14:creationId xmlns:p14="http://schemas.microsoft.com/office/powerpoint/2010/main" val="232089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348</Words>
  <Application>Microsoft Office PowerPoint</Application>
  <PresentationFormat>Širokozaslonsko</PresentationFormat>
  <Paragraphs>49</Paragraphs>
  <Slides>18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Kaj je ta skrivnostni zvok?</vt:lpstr>
      <vt:lpstr>Rosnica</vt:lpstr>
      <vt:lpstr>Žabe v Sloveniji</vt:lpstr>
      <vt:lpstr>Žabe so dvoživke</vt:lpstr>
      <vt:lpstr>Iz paglavca v odraslo žabo</vt:lpstr>
      <vt:lpstr>PowerPointova predstavitev</vt:lpstr>
      <vt:lpstr>S čim se žabe prehranjujejo?</vt:lpstr>
      <vt:lpstr>Imajo žabe zobe?</vt:lpstr>
      <vt:lpstr>Žabe pozimi</vt:lpstr>
      <vt:lpstr>Slovenske žabe </vt:lpstr>
      <vt:lpstr>Slovenske žabe </vt:lpstr>
      <vt:lpstr>Slovenske žabe </vt:lpstr>
      <vt:lpstr>Slovenske žabe </vt:lpstr>
      <vt:lpstr>Slovenske žabe </vt:lpstr>
      <vt:lpstr>Kaj pomeni ta prometni znak</vt:lpstr>
      <vt:lpstr>Pomagajmo žabam</vt:lpstr>
      <vt:lpstr>Tako žabam pomagajo otroci </vt:lpstr>
      <vt:lpstr>Vse žabe so zaščitene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Žabe v Sloveniji</dc:title>
  <dc:creator>Jan</dc:creator>
  <cp:lastModifiedBy>Kavčič</cp:lastModifiedBy>
  <cp:revision>16</cp:revision>
  <dcterms:created xsi:type="dcterms:W3CDTF">2017-10-01T09:20:12Z</dcterms:created>
  <dcterms:modified xsi:type="dcterms:W3CDTF">2017-12-06T17:10:48Z</dcterms:modified>
</cp:coreProperties>
</file>